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65" r:id="rId2"/>
    <p:sldId id="400" r:id="rId3"/>
    <p:sldId id="404" r:id="rId4"/>
    <p:sldId id="405" r:id="rId5"/>
    <p:sldId id="275" r:id="rId6"/>
    <p:sldId id="285" r:id="rId7"/>
    <p:sldId id="282" r:id="rId8"/>
    <p:sldId id="283" r:id="rId9"/>
    <p:sldId id="276" r:id="rId10"/>
    <p:sldId id="401" r:id="rId11"/>
    <p:sldId id="286" r:id="rId12"/>
    <p:sldId id="287" r:id="rId13"/>
    <p:sldId id="288" r:id="rId14"/>
    <p:sldId id="385" r:id="rId15"/>
    <p:sldId id="256" r:id="rId16"/>
    <p:sldId id="402" r:id="rId17"/>
    <p:sldId id="293" r:id="rId18"/>
    <p:sldId id="294" r:id="rId19"/>
    <p:sldId id="295" r:id="rId20"/>
    <p:sldId id="296" r:id="rId21"/>
    <p:sldId id="289" r:id="rId22"/>
    <p:sldId id="297" r:id="rId23"/>
    <p:sldId id="298" r:id="rId24"/>
    <p:sldId id="396" r:id="rId25"/>
    <p:sldId id="394" r:id="rId26"/>
    <p:sldId id="395" r:id="rId27"/>
    <p:sldId id="397" r:id="rId28"/>
    <p:sldId id="398" r:id="rId29"/>
    <p:sldId id="399" r:id="rId30"/>
    <p:sldId id="406" r:id="rId31"/>
    <p:sldId id="403" r:id="rId32"/>
    <p:sldId id="380" r:id="rId33"/>
    <p:sldId id="381" r:id="rId34"/>
    <p:sldId id="382" r:id="rId35"/>
    <p:sldId id="383" r:id="rId36"/>
    <p:sldId id="388" r:id="rId37"/>
    <p:sldId id="407" r:id="rId38"/>
    <p:sldId id="38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1663" userDrawn="1">
          <p15:clr>
            <a:srgbClr val="A4A3A4"/>
          </p15:clr>
        </p15:guide>
        <p15:guide id="3" orient="horz" pos="2636" userDrawn="1">
          <p15:clr>
            <a:srgbClr val="A4A3A4"/>
          </p15:clr>
        </p15:guide>
        <p15:guide id="4" orient="horz" pos="142" userDrawn="1">
          <p15:clr>
            <a:srgbClr val="A4A3A4"/>
          </p15:clr>
        </p15:guide>
        <p15:guide id="5" pos="3999" userDrawn="1">
          <p15:clr>
            <a:srgbClr val="A4A3A4"/>
          </p15:clr>
        </p15:guide>
        <p15:guide id="6" pos="4747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51" userDrawn="1">
          <p15:clr>
            <a:srgbClr val="A4A3A4"/>
          </p15:clr>
        </p15:guide>
        <p15:guide id="9" orient="horz" pos="1071" userDrawn="1">
          <p15:clr>
            <a:srgbClr val="A4A3A4"/>
          </p15:clr>
        </p15:guide>
        <p15:guide id="10" orient="horz" pos="3407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6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23E"/>
    <a:srgbClr val="5B914E"/>
    <a:srgbClr val="EAD371"/>
    <a:srgbClr val="E6750F"/>
    <a:srgbClr val="8D44AD"/>
    <a:srgbClr val="F5CD6E"/>
    <a:srgbClr val="8A44A7"/>
    <a:srgbClr val="5C904E"/>
    <a:srgbClr val="FAF1CF"/>
    <a:srgbClr val="EBD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0" y="180"/>
      </p:cViewPr>
      <p:guideLst>
        <p:guide orient="horz" pos="4201"/>
        <p:guide pos="1663"/>
        <p:guide orient="horz" pos="2636"/>
        <p:guide orient="horz" pos="142"/>
        <p:guide pos="3999"/>
        <p:guide pos="4747"/>
        <p:guide orient="horz" pos="3929"/>
        <p:guide orient="horz" pos="51"/>
        <p:guide orient="horz" pos="1071"/>
        <p:guide orient="horz" pos="3407"/>
        <p:guide pos="7537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E979E-4360-4D93-A517-A07CA6DFF9C2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CC142-67DA-49A5-A2AB-D0F02D1507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57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55B0E2-5D7E-43E0-B7BB-1E086A6F94C6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74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C85D8F-9E26-4E62-A221-884B92D94A3B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237F7-1F9D-4CA8-BD25-EDD0A8AAAF5F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58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29606E-3D37-44C1-845B-465F094C62A1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9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C82EB0-9352-4567-BB8C-6B38CDC2CB68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15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D61887-4B2A-4F81-A678-251954CE9CB7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83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7C98A0-E33C-495F-9380-8E1DF864E01E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3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AE9A64-5764-46E9-9847-B61B13ABEC5A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7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6E346-7D13-4BF2-BF61-4CD6B35F5B02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152208" y="6356350"/>
            <a:ext cx="798653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fld id="{595E4FE0-4448-4A60-9E37-EAA267A2B01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90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7B0285-B0ED-4D4C-903C-9655A22115E1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10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E78ED1-E896-4A94-B17D-0E9C357A9014}" type="datetime1">
              <a:rPr lang="ko-KR" altLang="en-US" smtClean="0"/>
              <a:t>2021-11-08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7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49F5FA33-13FD-4413-B215-D987B680B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2208" y="6356350"/>
            <a:ext cx="798653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fld id="{595E4FE0-4448-4A60-9E37-EAA267A2B01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4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venapp.io/view/5LJS5qGUyqRwafDfA1LwVsQvM0YhXOi4/adMbS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ovenapp.io/view/0LveSrWaodvLtsgKcxHVGQaSktInGBlr/JsW6O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venapp.io/view/5LJS5qGUyqRwafDfA1LwVsQvM0YhXOi4/DJOBQ" TargetMode="External"/><Relationship Id="rId5" Type="http://schemas.openxmlformats.org/officeDocument/2006/relationships/hyperlink" Target="https://ovenapp.io/view/0LveSrWaodvLtsgKcxHVGQaSktInGBlr/lpkJp" TargetMode="External"/><Relationship Id="rId10" Type="http://schemas.openxmlformats.org/officeDocument/2006/relationships/hyperlink" Target="https://ovenapp.io/view/3YwhySVJsNYJ7YkjgMuHIXExB59TJ9W5/hyDKG" TargetMode="External"/><Relationship Id="rId4" Type="http://schemas.openxmlformats.org/officeDocument/2006/relationships/hyperlink" Target="https://ovenapp.io/view/TW69U3PRX2cP5AMRFDaLqFoxtW8BJRuB/6mNeX" TargetMode="External"/><Relationship Id="rId9" Type="http://schemas.openxmlformats.org/officeDocument/2006/relationships/hyperlink" Target="https://ovenapp.io/view/3YwhySVJsNYJ7YkjgMuHIXExB59TJ9W5/IPTg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ctype2g.com/01_2021/01_GrapeFestiva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ctype2g.com/01_2021/01_GrapeFestival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ctype2g.com/01_2021/01_GrapeFestival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ctype2g.com/01_2021/01_GrapeFestival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ctype2g.com/01_2021/01_GrapeFestival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1_GrapeFestival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AAD265E9-6F17-40D3-8AE2-3F08525B0471}"/>
              </a:ext>
            </a:extLst>
          </p:cNvPr>
          <p:cNvGrpSpPr/>
          <p:nvPr/>
        </p:nvGrpSpPr>
        <p:grpSpPr>
          <a:xfrm>
            <a:off x="0" y="205509"/>
            <a:ext cx="12159296" cy="6446982"/>
            <a:chOff x="13654" y="205508"/>
            <a:chExt cx="12159296" cy="644698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9336D89-52F4-43AE-9A70-087697D0D805}"/>
                </a:ext>
              </a:extLst>
            </p:cNvPr>
            <p:cNvSpPr/>
            <p:nvPr/>
          </p:nvSpPr>
          <p:spPr>
            <a:xfrm>
              <a:off x="295564" y="205508"/>
              <a:ext cx="11702472" cy="6446982"/>
            </a:xfrm>
            <a:prstGeom prst="roundRect">
              <a:avLst>
                <a:gd name="adj" fmla="val 2900"/>
              </a:avLst>
            </a:prstGeom>
            <a:solidFill>
              <a:srgbClr val="F9F2D6"/>
            </a:solidFill>
            <a:ln w="76200" cmpd="dbl">
              <a:solidFill>
                <a:srgbClr val="76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35F8-3EFD-4E62-8503-FD88FA8AE793}"/>
                </a:ext>
              </a:extLst>
            </p:cNvPr>
            <p:cNvSpPr/>
            <p:nvPr/>
          </p:nvSpPr>
          <p:spPr>
            <a:xfrm rot="5400000">
              <a:off x="371969" y="2904023"/>
              <a:ext cx="1025734" cy="1742363"/>
            </a:xfrm>
            <a:custGeom>
              <a:avLst/>
              <a:gdLst>
                <a:gd name="connsiteX0" fmla="*/ 854778 w 1025734"/>
                <a:gd name="connsiteY0" fmla="*/ 0 h 1742363"/>
                <a:gd name="connsiteX1" fmla="*/ 1025734 w 1025734"/>
                <a:gd name="connsiteY1" fmla="*/ 170956 h 1742363"/>
                <a:gd name="connsiteX2" fmla="*/ 1025733 w 1025734"/>
                <a:gd name="connsiteY2" fmla="*/ 1095911 h 1742363"/>
                <a:gd name="connsiteX3" fmla="*/ 1025733 w 1025734"/>
                <a:gd name="connsiteY3" fmla="*/ 1742363 h 1742363"/>
                <a:gd name="connsiteX4" fmla="*/ 0 w 1025734"/>
                <a:gd name="connsiteY4" fmla="*/ 1742363 h 1742363"/>
                <a:gd name="connsiteX5" fmla="*/ 0 w 1025734"/>
                <a:gd name="connsiteY5" fmla="*/ 1395951 h 1742363"/>
                <a:gd name="connsiteX6" fmla="*/ 0 w 1025734"/>
                <a:gd name="connsiteY6" fmla="*/ 519124 h 1742363"/>
                <a:gd name="connsiteX7" fmla="*/ 0 w 1025734"/>
                <a:gd name="connsiteY7" fmla="*/ 470997 h 1742363"/>
                <a:gd name="connsiteX8" fmla="*/ 170956 w 1025734"/>
                <a:gd name="connsiteY8" fmla="*/ 300041 h 1742363"/>
                <a:gd name="connsiteX9" fmla="*/ 341912 w 1025734"/>
                <a:gd name="connsiteY9" fmla="*/ 470997 h 1742363"/>
                <a:gd name="connsiteX10" fmla="*/ 341912 w 1025734"/>
                <a:gd name="connsiteY10" fmla="*/ 904942 h 1742363"/>
                <a:gd name="connsiteX11" fmla="*/ 355346 w 1025734"/>
                <a:gd name="connsiteY11" fmla="*/ 971483 h 1742363"/>
                <a:gd name="connsiteX12" fmla="*/ 512867 w 1025734"/>
                <a:gd name="connsiteY12" fmla="*/ 1075895 h 1742363"/>
                <a:gd name="connsiteX13" fmla="*/ 512866 w 1025734"/>
                <a:gd name="connsiteY13" fmla="*/ 1075896 h 1742363"/>
                <a:gd name="connsiteX14" fmla="*/ 683822 w 1025734"/>
                <a:gd name="connsiteY14" fmla="*/ 904940 h 1742363"/>
                <a:gd name="connsiteX15" fmla="*/ 683822 w 1025734"/>
                <a:gd name="connsiteY15" fmla="*/ 170956 h 1742363"/>
                <a:gd name="connsiteX16" fmla="*/ 854778 w 1025734"/>
                <a:gd name="connsiteY16" fmla="*/ 0 h 17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5734" h="1742363">
                  <a:moveTo>
                    <a:pt x="854778" y="0"/>
                  </a:moveTo>
                  <a:cubicBezTo>
                    <a:pt x="949194" y="0"/>
                    <a:pt x="1025734" y="76540"/>
                    <a:pt x="1025734" y="170956"/>
                  </a:cubicBezTo>
                  <a:cubicBezTo>
                    <a:pt x="1025734" y="479274"/>
                    <a:pt x="1025733" y="787593"/>
                    <a:pt x="1025733" y="1095911"/>
                  </a:cubicBezTo>
                  <a:lnTo>
                    <a:pt x="1025733" y="1742363"/>
                  </a:lnTo>
                  <a:lnTo>
                    <a:pt x="0" y="1742363"/>
                  </a:lnTo>
                  <a:lnTo>
                    <a:pt x="0" y="1395951"/>
                  </a:lnTo>
                  <a:lnTo>
                    <a:pt x="0" y="519124"/>
                  </a:lnTo>
                  <a:lnTo>
                    <a:pt x="0" y="470997"/>
                  </a:lnTo>
                  <a:cubicBezTo>
                    <a:pt x="0" y="376581"/>
                    <a:pt x="76540" y="300041"/>
                    <a:pt x="170956" y="300041"/>
                  </a:cubicBezTo>
                  <a:cubicBezTo>
                    <a:pt x="265372" y="300041"/>
                    <a:pt x="341912" y="376581"/>
                    <a:pt x="341912" y="470997"/>
                  </a:cubicBezTo>
                  <a:lnTo>
                    <a:pt x="341912" y="904942"/>
                  </a:lnTo>
                  <a:lnTo>
                    <a:pt x="355346" y="971483"/>
                  </a:lnTo>
                  <a:cubicBezTo>
                    <a:pt x="381299" y="1032841"/>
                    <a:pt x="442055" y="1075895"/>
                    <a:pt x="512867" y="1075895"/>
                  </a:cubicBezTo>
                  <a:lnTo>
                    <a:pt x="512866" y="1075896"/>
                  </a:lnTo>
                  <a:cubicBezTo>
                    <a:pt x="607282" y="1075896"/>
                    <a:pt x="683822" y="999356"/>
                    <a:pt x="683822" y="904940"/>
                  </a:cubicBezTo>
                  <a:lnTo>
                    <a:pt x="683822" y="170956"/>
                  </a:lnTo>
                  <a:cubicBezTo>
                    <a:pt x="683822" y="76540"/>
                    <a:pt x="760362" y="0"/>
                    <a:pt x="85477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6B1CCF0-D8CA-415E-8EF4-8EFEAB23395D}"/>
                </a:ext>
              </a:extLst>
            </p:cNvPr>
            <p:cNvSpPr/>
            <p:nvPr/>
          </p:nvSpPr>
          <p:spPr>
            <a:xfrm rot="16200000" flipH="1">
              <a:off x="10788902" y="1129654"/>
              <a:ext cx="1025734" cy="1742363"/>
            </a:xfrm>
            <a:custGeom>
              <a:avLst/>
              <a:gdLst>
                <a:gd name="connsiteX0" fmla="*/ 854778 w 1025734"/>
                <a:gd name="connsiteY0" fmla="*/ 0 h 1742363"/>
                <a:gd name="connsiteX1" fmla="*/ 1025734 w 1025734"/>
                <a:gd name="connsiteY1" fmla="*/ 170956 h 1742363"/>
                <a:gd name="connsiteX2" fmla="*/ 1025733 w 1025734"/>
                <a:gd name="connsiteY2" fmla="*/ 1095911 h 1742363"/>
                <a:gd name="connsiteX3" fmla="*/ 1025733 w 1025734"/>
                <a:gd name="connsiteY3" fmla="*/ 1742363 h 1742363"/>
                <a:gd name="connsiteX4" fmla="*/ 0 w 1025734"/>
                <a:gd name="connsiteY4" fmla="*/ 1742363 h 1742363"/>
                <a:gd name="connsiteX5" fmla="*/ 0 w 1025734"/>
                <a:gd name="connsiteY5" fmla="*/ 1395951 h 1742363"/>
                <a:gd name="connsiteX6" fmla="*/ 0 w 1025734"/>
                <a:gd name="connsiteY6" fmla="*/ 519124 h 1742363"/>
                <a:gd name="connsiteX7" fmla="*/ 0 w 1025734"/>
                <a:gd name="connsiteY7" fmla="*/ 470997 h 1742363"/>
                <a:gd name="connsiteX8" fmla="*/ 170956 w 1025734"/>
                <a:gd name="connsiteY8" fmla="*/ 300041 h 1742363"/>
                <a:gd name="connsiteX9" fmla="*/ 341912 w 1025734"/>
                <a:gd name="connsiteY9" fmla="*/ 470997 h 1742363"/>
                <a:gd name="connsiteX10" fmla="*/ 341912 w 1025734"/>
                <a:gd name="connsiteY10" fmla="*/ 904942 h 1742363"/>
                <a:gd name="connsiteX11" fmla="*/ 355346 w 1025734"/>
                <a:gd name="connsiteY11" fmla="*/ 971483 h 1742363"/>
                <a:gd name="connsiteX12" fmla="*/ 512867 w 1025734"/>
                <a:gd name="connsiteY12" fmla="*/ 1075895 h 1742363"/>
                <a:gd name="connsiteX13" fmla="*/ 512866 w 1025734"/>
                <a:gd name="connsiteY13" fmla="*/ 1075896 h 1742363"/>
                <a:gd name="connsiteX14" fmla="*/ 683822 w 1025734"/>
                <a:gd name="connsiteY14" fmla="*/ 904940 h 1742363"/>
                <a:gd name="connsiteX15" fmla="*/ 683822 w 1025734"/>
                <a:gd name="connsiteY15" fmla="*/ 170956 h 1742363"/>
                <a:gd name="connsiteX16" fmla="*/ 854778 w 1025734"/>
                <a:gd name="connsiteY16" fmla="*/ 0 h 17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5734" h="1742363">
                  <a:moveTo>
                    <a:pt x="854778" y="0"/>
                  </a:moveTo>
                  <a:cubicBezTo>
                    <a:pt x="949194" y="0"/>
                    <a:pt x="1025734" y="76540"/>
                    <a:pt x="1025734" y="170956"/>
                  </a:cubicBezTo>
                  <a:cubicBezTo>
                    <a:pt x="1025734" y="479274"/>
                    <a:pt x="1025733" y="787593"/>
                    <a:pt x="1025733" y="1095911"/>
                  </a:cubicBezTo>
                  <a:lnTo>
                    <a:pt x="1025733" y="1742363"/>
                  </a:lnTo>
                  <a:lnTo>
                    <a:pt x="0" y="1742363"/>
                  </a:lnTo>
                  <a:lnTo>
                    <a:pt x="0" y="1395951"/>
                  </a:lnTo>
                  <a:lnTo>
                    <a:pt x="0" y="519124"/>
                  </a:lnTo>
                  <a:lnTo>
                    <a:pt x="0" y="470997"/>
                  </a:lnTo>
                  <a:cubicBezTo>
                    <a:pt x="0" y="376581"/>
                    <a:pt x="76540" y="300041"/>
                    <a:pt x="170956" y="300041"/>
                  </a:cubicBezTo>
                  <a:cubicBezTo>
                    <a:pt x="265372" y="300041"/>
                    <a:pt x="341912" y="376581"/>
                    <a:pt x="341912" y="470997"/>
                  </a:cubicBezTo>
                  <a:lnTo>
                    <a:pt x="341912" y="904942"/>
                  </a:lnTo>
                  <a:lnTo>
                    <a:pt x="355346" y="971483"/>
                  </a:lnTo>
                  <a:cubicBezTo>
                    <a:pt x="381299" y="1032841"/>
                    <a:pt x="442055" y="1075895"/>
                    <a:pt x="512867" y="1075895"/>
                  </a:cubicBezTo>
                  <a:lnTo>
                    <a:pt x="512866" y="1075896"/>
                  </a:lnTo>
                  <a:cubicBezTo>
                    <a:pt x="607282" y="1075896"/>
                    <a:pt x="683822" y="999356"/>
                    <a:pt x="683822" y="904940"/>
                  </a:cubicBezTo>
                  <a:lnTo>
                    <a:pt x="683822" y="170956"/>
                  </a:lnTo>
                  <a:cubicBezTo>
                    <a:pt x="683822" y="76540"/>
                    <a:pt x="760362" y="0"/>
                    <a:pt x="85477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B38EABB-D002-4D5C-9A05-A1F7AAA0816F}"/>
                </a:ext>
              </a:extLst>
            </p:cNvPr>
            <p:cNvSpPr/>
            <p:nvPr/>
          </p:nvSpPr>
          <p:spPr>
            <a:xfrm>
              <a:off x="7226777" y="4582391"/>
              <a:ext cx="4742683" cy="2034708"/>
            </a:xfrm>
            <a:custGeom>
              <a:avLst/>
              <a:gdLst>
                <a:gd name="connsiteX0" fmla="*/ 6194185 w 6194185"/>
                <a:gd name="connsiteY0" fmla="*/ 0 h 2362931"/>
                <a:gd name="connsiteX1" fmla="*/ 6194185 w 6194185"/>
                <a:gd name="connsiteY1" fmla="*/ 2213688 h 2362931"/>
                <a:gd name="connsiteX2" fmla="*/ 6044942 w 6194185"/>
                <a:gd name="connsiteY2" fmla="*/ 2362931 h 2362931"/>
                <a:gd name="connsiteX3" fmla="*/ 0 w 6194185"/>
                <a:gd name="connsiteY3" fmla="*/ 2362931 h 2362931"/>
                <a:gd name="connsiteX0" fmla="*/ 6194185 w 6194185"/>
                <a:gd name="connsiteY0" fmla="*/ 0 h 2362931"/>
                <a:gd name="connsiteX1" fmla="*/ 6194185 w 6194185"/>
                <a:gd name="connsiteY1" fmla="*/ 2213688 h 2362931"/>
                <a:gd name="connsiteX2" fmla="*/ 6044942 w 6194185"/>
                <a:gd name="connsiteY2" fmla="*/ 2362931 h 2362931"/>
                <a:gd name="connsiteX3" fmla="*/ 0 w 6194185"/>
                <a:gd name="connsiteY3" fmla="*/ 2362931 h 2362931"/>
                <a:gd name="connsiteX4" fmla="*/ 6194185 w 6194185"/>
                <a:gd name="connsiteY4" fmla="*/ 0 h 2362931"/>
                <a:gd name="connsiteX0" fmla="*/ 6194185 w 6194185"/>
                <a:gd name="connsiteY0" fmla="*/ 0 h 2362931"/>
                <a:gd name="connsiteX1" fmla="*/ 6194185 w 6194185"/>
                <a:gd name="connsiteY1" fmla="*/ 2213688 h 2362931"/>
                <a:gd name="connsiteX2" fmla="*/ 6044942 w 6194185"/>
                <a:gd name="connsiteY2" fmla="*/ 2362931 h 2362931"/>
                <a:gd name="connsiteX3" fmla="*/ 0 w 6194185"/>
                <a:gd name="connsiteY3" fmla="*/ 2362931 h 2362931"/>
                <a:gd name="connsiteX4" fmla="*/ 6194185 w 6194185"/>
                <a:gd name="connsiteY4" fmla="*/ 0 h 2362931"/>
                <a:gd name="connsiteX0" fmla="*/ 6194185 w 6194185"/>
                <a:gd name="connsiteY0" fmla="*/ 0 h 2362931"/>
                <a:gd name="connsiteX1" fmla="*/ 6194185 w 6194185"/>
                <a:gd name="connsiteY1" fmla="*/ 2213688 h 2362931"/>
                <a:gd name="connsiteX2" fmla="*/ 6044942 w 6194185"/>
                <a:gd name="connsiteY2" fmla="*/ 2362931 h 2362931"/>
                <a:gd name="connsiteX3" fmla="*/ 0 w 6194185"/>
                <a:gd name="connsiteY3" fmla="*/ 2362931 h 2362931"/>
                <a:gd name="connsiteX4" fmla="*/ 6194185 w 6194185"/>
                <a:gd name="connsiteY4" fmla="*/ 0 h 2362931"/>
                <a:gd name="connsiteX0" fmla="*/ 6194185 w 6194185"/>
                <a:gd name="connsiteY0" fmla="*/ 0 h 2362931"/>
                <a:gd name="connsiteX1" fmla="*/ 6194185 w 6194185"/>
                <a:gd name="connsiteY1" fmla="*/ 2213688 h 2362931"/>
                <a:gd name="connsiteX2" fmla="*/ 6044942 w 6194185"/>
                <a:gd name="connsiteY2" fmla="*/ 2362931 h 2362931"/>
                <a:gd name="connsiteX3" fmla="*/ 0 w 6194185"/>
                <a:gd name="connsiteY3" fmla="*/ 2362931 h 2362931"/>
                <a:gd name="connsiteX4" fmla="*/ 6194185 w 6194185"/>
                <a:gd name="connsiteY4" fmla="*/ 0 h 23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185" h="2362931">
                  <a:moveTo>
                    <a:pt x="6194185" y="0"/>
                  </a:moveTo>
                  <a:lnTo>
                    <a:pt x="6194185" y="2213688"/>
                  </a:lnTo>
                  <a:cubicBezTo>
                    <a:pt x="6194185" y="2296113"/>
                    <a:pt x="6127367" y="2362931"/>
                    <a:pt x="6044942" y="2362931"/>
                  </a:cubicBezTo>
                  <a:lnTo>
                    <a:pt x="0" y="2362931"/>
                  </a:lnTo>
                  <a:cubicBezTo>
                    <a:pt x="2655856" y="309904"/>
                    <a:pt x="4554330" y="131862"/>
                    <a:pt x="6194185" y="0"/>
                  </a:cubicBezTo>
                  <a:close/>
                </a:path>
              </a:pathLst>
            </a:custGeom>
            <a:solidFill>
              <a:srgbClr val="765C4D"/>
            </a:solidFill>
            <a:ln w="25400">
              <a:solidFill>
                <a:srgbClr val="76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34AF1DDE-46FB-44FB-AE5A-8FE474101FBB}"/>
                </a:ext>
              </a:extLst>
            </p:cNvPr>
            <p:cNvSpPr/>
            <p:nvPr/>
          </p:nvSpPr>
          <p:spPr>
            <a:xfrm>
              <a:off x="9237807" y="4582391"/>
              <a:ext cx="2715491" cy="2032000"/>
            </a:xfrm>
            <a:custGeom>
              <a:avLst/>
              <a:gdLst>
                <a:gd name="connsiteX0" fmla="*/ 2715491 w 2715491"/>
                <a:gd name="connsiteY0" fmla="*/ 0 h 2032000"/>
                <a:gd name="connsiteX1" fmla="*/ 969818 w 2715491"/>
                <a:gd name="connsiteY1" fmla="*/ 831273 h 2032000"/>
                <a:gd name="connsiteX2" fmla="*/ 0 w 2715491"/>
                <a:gd name="connsiteY2" fmla="*/ 2032000 h 2032000"/>
                <a:gd name="connsiteX0" fmla="*/ 2715491 w 2715491"/>
                <a:gd name="connsiteY0" fmla="*/ 0 h 2032000"/>
                <a:gd name="connsiteX1" fmla="*/ 1182255 w 2715491"/>
                <a:gd name="connsiteY1" fmla="*/ 794327 h 2032000"/>
                <a:gd name="connsiteX2" fmla="*/ 0 w 2715491"/>
                <a:gd name="connsiteY2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5491" h="2032000">
                  <a:moveTo>
                    <a:pt x="2715491" y="0"/>
                  </a:moveTo>
                  <a:cubicBezTo>
                    <a:pt x="2068945" y="246303"/>
                    <a:pt x="1634837" y="455660"/>
                    <a:pt x="1182255" y="794327"/>
                  </a:cubicBezTo>
                  <a:cubicBezTo>
                    <a:pt x="729673" y="1132994"/>
                    <a:pt x="258618" y="1600970"/>
                    <a:pt x="0" y="2032000"/>
                  </a:cubicBezTo>
                </a:path>
              </a:pathLst>
            </a:custGeom>
            <a:noFill/>
            <a:ln w="25400">
              <a:solidFill>
                <a:srgbClr val="76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DD097BA-9C21-4706-8C3D-3E42E823BD48}"/>
                </a:ext>
              </a:extLst>
            </p:cNvPr>
            <p:cNvSpPr/>
            <p:nvPr/>
          </p:nvSpPr>
          <p:spPr>
            <a:xfrm>
              <a:off x="11403021" y="235186"/>
              <a:ext cx="566441" cy="537153"/>
            </a:xfrm>
            <a:custGeom>
              <a:avLst/>
              <a:gdLst>
                <a:gd name="connsiteX0" fmla="*/ 36228 w 566441"/>
                <a:gd name="connsiteY0" fmla="*/ 0 h 537153"/>
                <a:gd name="connsiteX1" fmla="*/ 411272 w 566441"/>
                <a:gd name="connsiteY1" fmla="*/ 0 h 537153"/>
                <a:gd name="connsiteX2" fmla="*/ 566441 w 566441"/>
                <a:gd name="connsiteY2" fmla="*/ 155169 h 537153"/>
                <a:gd name="connsiteX3" fmla="*/ 566441 w 566441"/>
                <a:gd name="connsiteY3" fmla="*/ 485028 h 537153"/>
                <a:gd name="connsiteX4" fmla="*/ 525135 w 566441"/>
                <a:gd name="connsiteY4" fmla="*/ 507448 h 537153"/>
                <a:gd name="connsiteX5" fmla="*/ 378000 w 566441"/>
                <a:gd name="connsiteY5" fmla="*/ 537153 h 537153"/>
                <a:gd name="connsiteX6" fmla="*/ 0 w 566441"/>
                <a:gd name="connsiteY6" fmla="*/ 159153 h 537153"/>
                <a:gd name="connsiteX7" fmla="*/ 29705 w 566441"/>
                <a:gd name="connsiteY7" fmla="*/ 12018 h 537153"/>
                <a:gd name="connsiteX8" fmla="*/ 36228 w 566441"/>
                <a:gd name="connsiteY8" fmla="*/ 0 h 53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441" h="537153">
                  <a:moveTo>
                    <a:pt x="36228" y="0"/>
                  </a:moveTo>
                  <a:lnTo>
                    <a:pt x="411272" y="0"/>
                  </a:lnTo>
                  <a:cubicBezTo>
                    <a:pt x="496969" y="0"/>
                    <a:pt x="566441" y="69472"/>
                    <a:pt x="566441" y="155169"/>
                  </a:cubicBezTo>
                  <a:lnTo>
                    <a:pt x="566441" y="485028"/>
                  </a:lnTo>
                  <a:lnTo>
                    <a:pt x="525135" y="507448"/>
                  </a:lnTo>
                  <a:cubicBezTo>
                    <a:pt x="479911" y="526576"/>
                    <a:pt x="430191" y="537153"/>
                    <a:pt x="378000" y="537153"/>
                  </a:cubicBezTo>
                  <a:cubicBezTo>
                    <a:pt x="169236" y="537153"/>
                    <a:pt x="0" y="367917"/>
                    <a:pt x="0" y="159153"/>
                  </a:cubicBezTo>
                  <a:cubicBezTo>
                    <a:pt x="0" y="106962"/>
                    <a:pt x="10577" y="57242"/>
                    <a:pt x="29705" y="12018"/>
                  </a:cubicBezTo>
                  <a:lnTo>
                    <a:pt x="36228" y="0"/>
                  </a:lnTo>
                  <a:close/>
                </a:path>
              </a:pathLst>
            </a:custGeom>
            <a:solidFill>
              <a:srgbClr val="EED4B4"/>
            </a:solidFill>
            <a:ln w="25400">
              <a:solidFill>
                <a:srgbClr val="794B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DF64370B-1AD1-483E-877F-BE8013ABEF4C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1349393" y="701762"/>
              <a:ext cx="0" cy="180000"/>
            </a:xfrm>
            <a:prstGeom prst="line">
              <a:avLst/>
            </a:prstGeom>
            <a:ln w="25400" cap="rnd">
              <a:solidFill>
                <a:srgbClr val="794B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6621C1A-08AD-417F-8198-D869300CFAE6}"/>
                </a:ext>
              </a:extLst>
            </p:cNvPr>
            <p:cNvCxnSpPr>
              <a:cxnSpLocks/>
            </p:cNvCxnSpPr>
            <p:nvPr/>
          </p:nvCxnSpPr>
          <p:spPr>
            <a:xfrm rot="900000">
              <a:off x="11631246" y="839634"/>
              <a:ext cx="0" cy="108000"/>
            </a:xfrm>
            <a:prstGeom prst="line">
              <a:avLst/>
            </a:prstGeom>
            <a:ln w="25400" cap="rnd">
              <a:solidFill>
                <a:srgbClr val="794B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F3C081BE-B98D-44DB-BEFD-870DD83739C2}"/>
                </a:ext>
              </a:extLst>
            </p:cNvPr>
            <p:cNvCxnSpPr>
              <a:cxnSpLocks/>
            </p:cNvCxnSpPr>
            <p:nvPr/>
          </p:nvCxnSpPr>
          <p:spPr>
            <a:xfrm rot="4500000">
              <a:off x="11225828" y="440444"/>
              <a:ext cx="0" cy="108000"/>
            </a:xfrm>
            <a:prstGeom prst="line">
              <a:avLst/>
            </a:prstGeom>
            <a:ln w="25400" cap="rnd">
              <a:solidFill>
                <a:srgbClr val="794B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1299F3-C905-4EE3-8A40-3A864318837C}"/>
              </a:ext>
            </a:extLst>
          </p:cNvPr>
          <p:cNvSpPr/>
          <p:nvPr/>
        </p:nvSpPr>
        <p:spPr>
          <a:xfrm>
            <a:off x="2680670" y="3345028"/>
            <a:ext cx="68995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6</a:t>
            </a:r>
            <a:r>
              <a:rPr lang="ko-KR" altLang="en-US" sz="2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조 조별과제</a:t>
            </a:r>
            <a:endParaRPr lang="en-US" altLang="ko-KR" sz="24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이성현</a:t>
            </a:r>
            <a:r>
              <a:rPr lang="en-US" altLang="ko-KR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이지원</a:t>
            </a:r>
            <a:r>
              <a:rPr lang="en-US" altLang="ko-KR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임진화</a:t>
            </a:r>
            <a:r>
              <a:rPr lang="en-US" altLang="ko-KR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정소영</a:t>
            </a:r>
            <a:endParaRPr lang="en-US" altLang="ko-KR" sz="20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86561ED6-3D15-44A4-8ED6-332E2726B878}"/>
              </a:ext>
            </a:extLst>
          </p:cNvPr>
          <p:cNvSpPr/>
          <p:nvPr/>
        </p:nvSpPr>
        <p:spPr>
          <a:xfrm>
            <a:off x="1269" y="0"/>
            <a:ext cx="12192000" cy="6858000"/>
          </a:xfrm>
          <a:prstGeom prst="frame">
            <a:avLst>
              <a:gd name="adj1" fmla="val 1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8731205D-609C-4EA9-B2AD-86BAEE47DD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712" y="3557868"/>
            <a:ext cx="1780674" cy="146040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3B6D9-A005-45CD-9605-274EC49ACC8C}"/>
              </a:ext>
            </a:extLst>
          </p:cNvPr>
          <p:cNvSpPr/>
          <p:nvPr/>
        </p:nvSpPr>
        <p:spPr>
          <a:xfrm>
            <a:off x="2680670" y="1487969"/>
            <a:ext cx="6899555" cy="188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dirty="0">
                <a:solidFill>
                  <a:srgbClr val="5B914E"/>
                </a:solidFill>
                <a:latin typeface="210 파프리카 B" panose="02020603020101020101" pitchFamily="18" charset="-127"/>
                <a:ea typeface="210 파프리카 B" panose="02020603020101020101" pitchFamily="18" charset="-127"/>
              </a:rPr>
              <a:t>송산 </a:t>
            </a:r>
            <a:r>
              <a:rPr lang="ko-KR" altLang="en-US" sz="8800" dirty="0">
                <a:solidFill>
                  <a:srgbClr val="5B914E"/>
                </a:solidFill>
                <a:latin typeface="210 파프리카 B" panose="02020603020101020101" pitchFamily="18" charset="-127"/>
                <a:ea typeface="210 파프리카 B" panose="02020603020101020101" pitchFamily="18" charset="-127"/>
              </a:rPr>
              <a:t>포도</a:t>
            </a:r>
            <a:r>
              <a:rPr lang="ko-KR" altLang="en-US" sz="8000" dirty="0">
                <a:solidFill>
                  <a:srgbClr val="5B914E"/>
                </a:solidFill>
                <a:latin typeface="210 파프리카 B" panose="02020603020101020101" pitchFamily="18" charset="-127"/>
                <a:ea typeface="210 파프리카 B" panose="02020603020101020101" pitchFamily="18" charset="-127"/>
              </a:rPr>
              <a:t> 축제</a:t>
            </a:r>
            <a:endParaRPr lang="en-US" altLang="ko-KR" sz="8000" dirty="0">
              <a:solidFill>
                <a:srgbClr val="5B914E"/>
              </a:solidFill>
              <a:latin typeface="210 파프리카 B" panose="02020603020101020101" pitchFamily="18" charset="-127"/>
              <a:ea typeface="210 파프리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5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CONTENT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ko-KR" altLang="en-US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F9EADEC8-3DDF-47D6-9776-2C7E94183695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385FA9A-3944-414D-A758-BDD7ADA2642E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1610A38E-6990-4658-AE6A-E92D7BA7E81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88544DF-8F5A-4869-BEC1-1DFE53CD1328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CB826A7-2BD1-43F6-842A-8C4CC1495F1D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BF29A5A-7DC5-4DA7-9A6C-CC433716FDB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D77E39-15E3-4A6F-ABF5-23AD5AA63749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DCF70B1-3F88-438A-A845-4A4E55F3F173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A984A8D-AEC9-460C-939B-1589E463ED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0EBD08A-61A1-4CBF-8F04-676A967608F8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BF52019-1A23-431A-8F8A-260A99F5A7AF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E12C933-5894-4C57-9B0F-D6F3E715F4C0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B86B7812-CCC8-4193-8444-C0D7C155F652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2C36C84-DD18-4C11-A4E7-6A391B1FC0D1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48E6BC8-C77C-400E-8F9A-E960E9FD6202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FBA6414-EC73-451E-A61D-EB34288253F5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9AE617A-D003-4C64-89B5-F958A38CBD4D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4FF9D73-EBD5-4D88-85B8-F7C731145208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2E7634A-8EF0-49FB-B6BE-AF8AFBA8F8CB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07C459F-3B45-43A8-A743-557A3730D80E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4F3C46A-0F23-42E9-A273-9E282488636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E469E10-F8E1-46AF-AB2F-44648C0908E4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0662335B-E123-4C43-A0D7-E56596B8A94B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243D5E7-53EE-4AD7-B66A-2DD9D38F1BA9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7F46910B-2B1A-423A-A02C-D9613A67A481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F89B701-6556-4502-A378-75F7EDB7677C}"/>
              </a:ext>
            </a:extLst>
          </p:cNvPr>
          <p:cNvGrpSpPr/>
          <p:nvPr/>
        </p:nvGrpSpPr>
        <p:grpSpPr>
          <a:xfrm>
            <a:off x="6363966" y="4372014"/>
            <a:ext cx="1880558" cy="1880558"/>
            <a:chOff x="6363966" y="4372077"/>
            <a:chExt cx="1880558" cy="1880558"/>
          </a:xfrm>
        </p:grpSpPr>
        <p:sp>
          <p:nvSpPr>
            <p:cNvPr id="67" name="모서리가 둥근 직사각형 53">
              <a:extLst>
                <a:ext uri="{FF2B5EF4-FFF2-40B4-BE49-F238E27FC236}">
                  <a16:creationId xmlns:a16="http://schemas.microsoft.com/office/drawing/2014/main" id="{6A253CEA-346D-4F89-9C31-744318E248CF}"/>
                </a:ext>
              </a:extLst>
            </p:cNvPr>
            <p:cNvSpPr/>
            <p:nvPr/>
          </p:nvSpPr>
          <p:spPr>
            <a:xfrm>
              <a:off x="6363966" y="4372077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A6CCE26-9C18-4EB3-9304-B6C37D570C39}"/>
                </a:ext>
              </a:extLst>
            </p:cNvPr>
            <p:cNvSpPr txBox="1"/>
            <p:nvPr/>
          </p:nvSpPr>
          <p:spPr>
            <a:xfrm>
              <a:off x="6795131" y="5234226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역할분담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후기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3B2A6EB-C69A-47F1-B7AE-FCD47589119D}"/>
                </a:ext>
              </a:extLst>
            </p:cNvPr>
            <p:cNvSpPr txBox="1"/>
            <p:nvPr/>
          </p:nvSpPr>
          <p:spPr>
            <a:xfrm>
              <a:off x="7055619" y="471646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04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51A07EA-C89D-4F7C-899F-7C031E63B45F}"/>
              </a:ext>
            </a:extLst>
          </p:cNvPr>
          <p:cNvGrpSpPr/>
          <p:nvPr/>
        </p:nvGrpSpPr>
        <p:grpSpPr>
          <a:xfrm>
            <a:off x="3801421" y="2011689"/>
            <a:ext cx="1880558" cy="1880558"/>
            <a:chOff x="3801421" y="2003952"/>
            <a:chExt cx="1880558" cy="1880558"/>
          </a:xfrm>
          <a:effectLst/>
        </p:grpSpPr>
        <p:sp>
          <p:nvSpPr>
            <p:cNvPr id="77" name="모서리가 둥근 직사각형 67">
              <a:extLst>
                <a:ext uri="{FF2B5EF4-FFF2-40B4-BE49-F238E27FC236}">
                  <a16:creationId xmlns:a16="http://schemas.microsoft.com/office/drawing/2014/main" id="{CDE3E77A-5931-41C7-9EEB-2D50D3878452}"/>
                </a:ext>
              </a:extLst>
            </p:cNvPr>
            <p:cNvSpPr/>
            <p:nvPr/>
          </p:nvSpPr>
          <p:spPr>
            <a:xfrm>
              <a:off x="3801421" y="2003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3F99748-4948-4AFB-881E-A4EE5A61E4AC}"/>
                </a:ext>
              </a:extLst>
            </p:cNvPr>
            <p:cNvSpPr txBox="1"/>
            <p:nvPr/>
          </p:nvSpPr>
          <p:spPr>
            <a:xfrm>
              <a:off x="4517119" y="2363814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01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B57F35E-5155-40E8-9F31-9F5C8E4B3C0D}"/>
                </a:ext>
              </a:extLst>
            </p:cNvPr>
            <p:cNvSpPr txBox="1"/>
            <p:nvPr/>
          </p:nvSpPr>
          <p:spPr>
            <a:xfrm>
              <a:off x="4336781" y="2866103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스케줄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5C3143-1C12-4931-862E-519A1E2C7219}"/>
              </a:ext>
            </a:extLst>
          </p:cNvPr>
          <p:cNvGrpSpPr/>
          <p:nvPr/>
        </p:nvGrpSpPr>
        <p:grpSpPr>
          <a:xfrm>
            <a:off x="6363966" y="2011689"/>
            <a:ext cx="1880558" cy="1880558"/>
            <a:chOff x="6363966" y="2019426"/>
            <a:chExt cx="1880558" cy="1880558"/>
          </a:xfrm>
        </p:grpSpPr>
        <p:sp>
          <p:nvSpPr>
            <p:cNvPr id="83" name="모서리가 둥근 직사각형 53">
              <a:extLst>
                <a:ext uri="{FF2B5EF4-FFF2-40B4-BE49-F238E27FC236}">
                  <a16:creationId xmlns:a16="http://schemas.microsoft.com/office/drawing/2014/main" id="{9F20791E-1500-47B2-AAF5-D1E9F99EA0E0}"/>
                </a:ext>
              </a:extLst>
            </p:cNvPr>
            <p:cNvSpPr/>
            <p:nvPr/>
          </p:nvSpPr>
          <p:spPr>
            <a:xfrm>
              <a:off x="6363966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A92BE4-4C6C-4CD6-9ED1-92D3F853EAAF}"/>
                </a:ext>
              </a:extLst>
            </p:cNvPr>
            <p:cNvSpPr txBox="1"/>
            <p:nvPr/>
          </p:nvSpPr>
          <p:spPr>
            <a:xfrm>
              <a:off x="6586741" y="288157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322D2CE-C323-44AC-B376-CFCCA9675EDD}"/>
                </a:ext>
              </a:extLst>
            </p:cNvPr>
            <p:cNvSpPr txBox="1"/>
            <p:nvPr/>
          </p:nvSpPr>
          <p:spPr>
            <a:xfrm>
              <a:off x="7059627" y="2363814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02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90" name="자유형 65">
            <a:extLst>
              <a:ext uri="{FF2B5EF4-FFF2-40B4-BE49-F238E27FC236}">
                <a16:creationId xmlns:a16="http://schemas.microsoft.com/office/drawing/2014/main" id="{C859082E-FF3C-4577-BE92-DCA194806DD5}"/>
              </a:ext>
            </a:extLst>
          </p:cNvPr>
          <p:cNvSpPr/>
          <p:nvPr/>
        </p:nvSpPr>
        <p:spPr>
          <a:xfrm>
            <a:off x="6363966" y="2011689"/>
            <a:ext cx="344388" cy="344388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91" name="자유형 66">
            <a:extLst>
              <a:ext uri="{FF2B5EF4-FFF2-40B4-BE49-F238E27FC236}">
                <a16:creationId xmlns:a16="http://schemas.microsoft.com/office/drawing/2014/main" id="{5DD545F9-D2FA-4CB5-8C97-9B500FF2363C}"/>
              </a:ext>
            </a:extLst>
          </p:cNvPr>
          <p:cNvSpPr/>
          <p:nvPr/>
        </p:nvSpPr>
        <p:spPr>
          <a:xfrm rot="18000000">
            <a:off x="6398379" y="2066845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C88786C-704E-4FDF-AB3A-F1154EE0814A}"/>
              </a:ext>
            </a:extLst>
          </p:cNvPr>
          <p:cNvGrpSpPr/>
          <p:nvPr/>
        </p:nvGrpSpPr>
        <p:grpSpPr>
          <a:xfrm>
            <a:off x="3801421" y="4372014"/>
            <a:ext cx="1880558" cy="1880558"/>
            <a:chOff x="3801421" y="4371952"/>
            <a:chExt cx="1880558" cy="1880558"/>
          </a:xfrm>
        </p:grpSpPr>
        <p:sp>
          <p:nvSpPr>
            <p:cNvPr id="56" name="모서리가 둥근 직사각형 67">
              <a:extLst>
                <a:ext uri="{FF2B5EF4-FFF2-40B4-BE49-F238E27FC236}">
                  <a16:creationId xmlns:a16="http://schemas.microsoft.com/office/drawing/2014/main" id="{ECC9F6EF-C5C2-4A7B-9FC2-0E60C9974B89}"/>
                </a:ext>
              </a:extLst>
            </p:cNvPr>
            <p:cNvSpPr/>
            <p:nvPr/>
          </p:nvSpPr>
          <p:spPr>
            <a:xfrm>
              <a:off x="3801421" y="4371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373221-F414-435B-B38C-F93EDF3CDE9E}"/>
                </a:ext>
              </a:extLst>
            </p:cNvPr>
            <p:cNvSpPr txBox="1"/>
            <p:nvPr/>
          </p:nvSpPr>
          <p:spPr>
            <a:xfrm>
              <a:off x="4493876" y="4731814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03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DB28A83-5EAA-4EA7-9E65-E909083C68CA}"/>
              </a:ext>
            </a:extLst>
          </p:cNvPr>
          <p:cNvSpPr txBox="1"/>
          <p:nvPr/>
        </p:nvSpPr>
        <p:spPr>
          <a:xfrm>
            <a:off x="4047439" y="5234164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디자인</a:t>
            </a:r>
            <a:r>
              <a: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</a:t>
            </a:r>
            <a:endParaRPr lang="en-US" altLang="ko-KR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444926" y="2606297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스케치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프로토타이핑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11 ~ 15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88694" y="2606297"/>
            <a:ext cx="2571733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스케줄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 ~ 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0973C7-312A-4E82-8F55-4EBE93EB1899}"/>
              </a:ext>
            </a:extLst>
          </p:cNvPr>
          <p:cNvSpPr/>
          <p:nvPr/>
        </p:nvSpPr>
        <p:spPr>
          <a:xfrm>
            <a:off x="253858" y="4966622"/>
            <a:ext cx="3206569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디자인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17 ~ 30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556D3D-D675-4B5A-8C8A-EF723E0890FD}"/>
              </a:ext>
            </a:extLst>
          </p:cNvPr>
          <p:cNvSpPr/>
          <p:nvPr/>
        </p:nvSpPr>
        <p:spPr>
          <a:xfrm>
            <a:off x="8444926" y="4966622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04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역할분담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후기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32 ~ 37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33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C8575F4-F19E-4EE4-8371-4AAB2037BDE5}"/>
              </a:ext>
            </a:extLst>
          </p:cNvPr>
          <p:cNvSpPr/>
          <p:nvPr/>
        </p:nvSpPr>
        <p:spPr>
          <a:xfrm>
            <a:off x="544061" y="2055405"/>
            <a:ext cx="2848653" cy="398013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스케치 </a:t>
            </a:r>
            <a:r>
              <a:rPr lang="ko-KR" altLang="en-US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메인 페이지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C7D888-7A12-4891-9D1C-3D63F9549889}"/>
              </a:ext>
            </a:extLst>
          </p:cNvPr>
          <p:cNvSpPr/>
          <p:nvPr/>
        </p:nvSpPr>
        <p:spPr>
          <a:xfrm>
            <a:off x="3611767" y="2055405"/>
            <a:ext cx="2848653" cy="398013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5E825F-63A8-4250-AA27-AAFFFAD18D92}"/>
              </a:ext>
            </a:extLst>
          </p:cNvPr>
          <p:cNvSpPr/>
          <p:nvPr/>
        </p:nvSpPr>
        <p:spPr>
          <a:xfrm>
            <a:off x="6679473" y="2055405"/>
            <a:ext cx="2848653" cy="398013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3CC23C8-E34F-4EE6-8650-751A7A7611C0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C4D7852-8729-4C95-9374-F169FF9C3795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3159B9C-B68E-4168-9EF7-7F1DF08F032B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7F44945-E81C-4006-9930-F17AE7FD8C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DF15DD8-B5F5-450B-8B80-26B99D9F0CD2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55F0879-668D-422E-AF56-58A3FB5F764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2AF2759-7B0B-4684-B735-0FE8D3B3385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C6ADE7D-3D8E-41E9-9405-0AF09E9B56CC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879228C-712B-4674-99D2-B5BBA16BA502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F35ACA8-D58C-41CD-ABAA-8179A0730E96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B0671A8C-0901-4008-859F-C997E162111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479DA67-52D4-4A66-863E-9847E30F24E3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AC761C6-2701-4ACE-B437-C88C634A02B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150D8E9-7FBF-4FD5-95FB-4BF66445537D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A96110E-77FE-4B9A-A9AD-6A12F48C3EBC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724A5A4-8330-4EC5-A39D-22E0B755E681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509A6B3-C049-41A7-9FA7-798276004EEC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31A1892-B3E4-4E81-8429-EB875A8EA722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8598AE6-1C15-4542-A7D5-90540B08A11C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46136E6-76A7-464F-AA3C-B7F50DCFFC5C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68CB897-C1D0-4DE5-919A-4B1F7A8B5921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A57B5D7-C09A-42FE-9053-896B51BF6C4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DE0C0EA-C8F8-4436-9F40-AABA463BAFC0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E08B483-2145-43E3-A52A-3265A5522A9B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4F0F8C4-43EE-42F5-8642-281046CD08F0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42A0F-5553-4CCC-A7AF-93BEECD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0BAED7-7DEF-4E0C-92E2-6F735824C52B}"/>
              </a:ext>
            </a:extLst>
          </p:cNvPr>
          <p:cNvGrpSpPr/>
          <p:nvPr/>
        </p:nvGrpSpPr>
        <p:grpSpPr>
          <a:xfrm>
            <a:off x="9747179" y="2559446"/>
            <a:ext cx="2633890" cy="2972053"/>
            <a:chOff x="9747179" y="1960849"/>
            <a:chExt cx="2633890" cy="297205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EC17B-B7C9-4FD4-B224-E72AC18C30EA}"/>
                </a:ext>
              </a:extLst>
            </p:cNvPr>
            <p:cNvSpPr/>
            <p:nvPr/>
          </p:nvSpPr>
          <p:spPr>
            <a:xfrm>
              <a:off x="9747179" y="1960849"/>
              <a:ext cx="2366240" cy="581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2400" kern="0" dirty="0">
                  <a:ln w="12700">
                    <a:noFill/>
                  </a:ln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전체 기획의도</a:t>
              </a:r>
              <a:endParaRPr lang="en-US" altLang="ko-KR" sz="14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262758-67AA-4268-9FE4-8A47B77A8477}"/>
                </a:ext>
              </a:extLst>
            </p:cNvPr>
            <p:cNvGrpSpPr/>
            <p:nvPr/>
          </p:nvGrpSpPr>
          <p:grpSpPr>
            <a:xfrm>
              <a:off x="9792455" y="4312787"/>
              <a:ext cx="2588614" cy="620115"/>
              <a:chOff x="9792455" y="3948638"/>
              <a:chExt cx="2588614" cy="62011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42F0D53-C2F5-44F0-A77E-042899D7806D}"/>
                  </a:ext>
                </a:extLst>
              </p:cNvPr>
              <p:cNvSpPr/>
              <p:nvPr/>
            </p:nvSpPr>
            <p:spPr>
              <a:xfrm>
                <a:off x="9792455" y="3948638"/>
                <a:ext cx="357935" cy="337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3.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C6E7932-B97C-4EBE-812C-247BBA5BEE28}"/>
                  </a:ext>
                </a:extLst>
              </p:cNvPr>
              <p:cNvSpPr/>
              <p:nvPr/>
            </p:nvSpPr>
            <p:spPr>
              <a:xfrm>
                <a:off x="10014829" y="3954739"/>
                <a:ext cx="2366240" cy="614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메뉴의 </a:t>
                </a: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hover</a:t>
                </a: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효과로</a:t>
                </a: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 </a:t>
                </a: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시인성 </a:t>
                </a:r>
                <a:endParaRPr lang="en-US" altLang="ko-KR" sz="12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endParaRPr>
              </a:p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높임</a:t>
                </a:r>
                <a:endParaRPr lang="en-US" altLang="ko-KR" sz="12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7ACFDE-F418-45AA-A306-CD6F220B7B3D}"/>
                </a:ext>
              </a:extLst>
            </p:cNvPr>
            <p:cNvGrpSpPr/>
            <p:nvPr/>
          </p:nvGrpSpPr>
          <p:grpSpPr>
            <a:xfrm>
              <a:off x="9792455" y="2539591"/>
              <a:ext cx="2588614" cy="891013"/>
              <a:chOff x="9792455" y="2539591"/>
              <a:chExt cx="2588614" cy="89101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AF68D64-F3D4-4767-9BFD-CA82FD4CFF32}"/>
                  </a:ext>
                </a:extLst>
              </p:cNvPr>
              <p:cNvSpPr/>
              <p:nvPr/>
            </p:nvSpPr>
            <p:spPr>
              <a:xfrm>
                <a:off x="9792455" y="2542547"/>
                <a:ext cx="357935" cy="337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1.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349C626-3396-4216-97CA-D2C5536F61D4}"/>
                  </a:ext>
                </a:extLst>
              </p:cNvPr>
              <p:cNvSpPr/>
              <p:nvPr/>
            </p:nvSpPr>
            <p:spPr>
              <a:xfrm>
                <a:off x="10014829" y="2539591"/>
                <a:ext cx="2366240" cy="891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전체적으로 귀여운 이미지와 일러스트를 사용하여 아이들과 </a:t>
                </a:r>
                <a:endParaRPr lang="en-US" altLang="ko-KR" sz="12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endParaRPr>
              </a:p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함께 즐길 수 있는 느낌을 줌</a:t>
                </a:r>
                <a:endParaRPr lang="en-US" altLang="ko-KR" sz="12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151411D-0F98-4BF9-9D0B-E37AE3FC9900}"/>
                </a:ext>
              </a:extLst>
            </p:cNvPr>
            <p:cNvGrpSpPr/>
            <p:nvPr/>
          </p:nvGrpSpPr>
          <p:grpSpPr>
            <a:xfrm>
              <a:off x="9792455" y="3700138"/>
              <a:ext cx="2588614" cy="343116"/>
              <a:chOff x="9792455" y="3582696"/>
              <a:chExt cx="2588614" cy="34311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AEE563D-1EB4-4785-8038-ADA413265B50}"/>
                  </a:ext>
                </a:extLst>
              </p:cNvPr>
              <p:cNvSpPr/>
              <p:nvPr/>
            </p:nvSpPr>
            <p:spPr>
              <a:xfrm>
                <a:off x="9792455" y="3582696"/>
                <a:ext cx="357935" cy="337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2.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98C8388-AA34-47EF-BED3-B8BA191EC47D}"/>
                  </a:ext>
                </a:extLst>
              </p:cNvPr>
              <p:cNvSpPr/>
              <p:nvPr/>
            </p:nvSpPr>
            <p:spPr>
              <a:xfrm>
                <a:off x="10014829" y="3588797"/>
                <a:ext cx="2366240" cy="337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D-day</a:t>
                </a:r>
                <a:r>
                  <a:rPr lang="ko-KR" altLang="en-US" sz="1200" kern="0" dirty="0">
                    <a:ln w="12700">
                      <a:noFill/>
                    </a:ln>
                    <a:solidFill>
                      <a:srgbClr val="333333"/>
                    </a:solidFill>
                    <a:latin typeface="210 나무고딕 B" panose="02020603020101020101" pitchFamily="18" charset="-127"/>
                    <a:ea typeface="210 나무고딕 B" panose="02020603020101020101" pitchFamily="18" charset="-127"/>
                  </a:rPr>
                  <a:t>로 축제 기대감 상승</a:t>
                </a:r>
                <a:endParaRPr lang="en-US" altLang="ko-KR" sz="12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endParaRPr>
              </a:p>
            </p:txBody>
          </p:sp>
        </p:grp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111810E-612D-43BD-B1D9-004CE3508AAF}"/>
              </a:ext>
            </a:extLst>
          </p:cNvPr>
          <p:cNvCxnSpPr>
            <a:cxnSpLocks/>
          </p:cNvCxnSpPr>
          <p:nvPr/>
        </p:nvCxnSpPr>
        <p:spPr>
          <a:xfrm>
            <a:off x="9701049" y="1678781"/>
            <a:ext cx="0" cy="5014119"/>
          </a:xfrm>
          <a:prstGeom prst="line">
            <a:avLst/>
          </a:prstGeom>
          <a:ln w="28575">
            <a:solidFill>
              <a:srgbClr val="5B9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8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스케치 </a:t>
            </a:r>
            <a:r>
              <a:rPr lang="ko-KR" altLang="en-US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상세 페이지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8DF990-D2C0-431B-BD6C-D9C6FA012A06}"/>
              </a:ext>
            </a:extLst>
          </p:cNvPr>
          <p:cNvSpPr/>
          <p:nvPr/>
        </p:nvSpPr>
        <p:spPr>
          <a:xfrm>
            <a:off x="952931" y="1649140"/>
            <a:ext cx="2848653" cy="398013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C61657-A03B-4A8E-9FE9-AF486AE355ED}"/>
              </a:ext>
            </a:extLst>
          </p:cNvPr>
          <p:cNvSpPr/>
          <p:nvPr/>
        </p:nvSpPr>
        <p:spPr>
          <a:xfrm>
            <a:off x="4608592" y="1649138"/>
            <a:ext cx="2848653" cy="398013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5728F0-B82D-4181-B1B2-8F7E76B0F607}"/>
              </a:ext>
            </a:extLst>
          </p:cNvPr>
          <p:cNvSpPr/>
          <p:nvPr/>
        </p:nvSpPr>
        <p:spPr>
          <a:xfrm>
            <a:off x="8264253" y="1649138"/>
            <a:ext cx="2848653" cy="398013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8C5F4-8D64-4AD0-92A1-C5CA2D5B714B}"/>
              </a:ext>
            </a:extLst>
          </p:cNvPr>
          <p:cNvSpPr/>
          <p:nvPr/>
        </p:nvSpPr>
        <p:spPr>
          <a:xfrm>
            <a:off x="1615600" y="5666268"/>
            <a:ext cx="1523314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인사말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0564B3-5380-4EAD-BB29-1513DCACFE56}"/>
              </a:ext>
            </a:extLst>
          </p:cNvPr>
          <p:cNvSpPr/>
          <p:nvPr/>
        </p:nvSpPr>
        <p:spPr>
          <a:xfrm>
            <a:off x="5138742" y="5656643"/>
            <a:ext cx="1788352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축제 개요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CD46DD-4D8C-4E73-BFE4-6D8F9075D2B3}"/>
              </a:ext>
            </a:extLst>
          </p:cNvPr>
          <p:cNvSpPr/>
          <p:nvPr/>
        </p:nvSpPr>
        <p:spPr>
          <a:xfrm>
            <a:off x="8472750" y="5666268"/>
            <a:ext cx="2431659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찾아오시는 길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ACF18F4-B852-4EE8-B57F-765FAF06A795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6F2C0C7-C308-436F-82E8-BB3A476784C3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3BD03CE-6EC5-4779-9900-BA4B8C43B8FA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51D7C3F-FEC3-4E74-8CFF-6E79B064CF53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7F8995B-9C84-4281-85F7-8CF183DEEAF8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5C7DE63-F238-4C3F-94B1-6BD8FC284FA3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7BF515-29FF-42BF-BBCB-72A58EFDBBF7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32F8A95-58C5-4C91-9285-9009649A8ACD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90C5469-4A63-44C3-A3CC-4A9C19C549F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2D02E13-AB99-4C5B-883F-FBBE3E211838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A9DD449-3DBE-4500-87FF-C78D053EBECE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573BAC9-2712-4A3A-B2EA-14A656061BB3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D53E9A6-B61A-40FF-A240-E07C7E143AD2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551474A-224A-47B0-814E-116545969880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6387C2C-B5A5-4814-833A-E29EC0B084C9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055DD3-14B7-42B0-8F6F-A132ECCDDD25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4F72626-F6E7-4D4F-9546-DA5BEC71CE48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F9792C35-00D2-46D0-B19C-539AB01BE56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EFBFF6-0B1C-41AA-92A1-13B71B35522C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00671F6E-43AD-4117-B260-DA21ED8C53E9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56A75DD-86A5-4340-A5C7-77BC0CA4132E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BE98B35-2FA0-49CE-8B7C-1749AEE0FB34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8320FA24-4C1B-4B37-B91F-B49BE2909D79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901A4B2-17FA-4DC2-9A0F-5C1BE75F4ED2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98338A84-9034-46D8-9AAD-4835088EBB3C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D308FF-4FA8-43FC-B130-D2ED7928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88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스케치 </a:t>
            </a:r>
            <a:r>
              <a:rPr lang="ko-KR" altLang="en-US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상세 페이지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8DF990-D2C0-431B-BD6C-D9C6FA012A06}"/>
              </a:ext>
            </a:extLst>
          </p:cNvPr>
          <p:cNvSpPr/>
          <p:nvPr/>
        </p:nvSpPr>
        <p:spPr>
          <a:xfrm>
            <a:off x="963356" y="1649140"/>
            <a:ext cx="2848653" cy="398013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8F5306-38DA-4FE5-92E8-41FE31B8D7E0}"/>
              </a:ext>
            </a:extLst>
          </p:cNvPr>
          <p:cNvSpPr/>
          <p:nvPr/>
        </p:nvSpPr>
        <p:spPr>
          <a:xfrm>
            <a:off x="8230626" y="1649139"/>
            <a:ext cx="2848653" cy="398013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9DBB6A-9873-4573-90C8-7D5BFE4FCFF1}"/>
              </a:ext>
            </a:extLst>
          </p:cNvPr>
          <p:cNvSpPr/>
          <p:nvPr/>
        </p:nvSpPr>
        <p:spPr>
          <a:xfrm>
            <a:off x="4596991" y="1649140"/>
            <a:ext cx="2848653" cy="398013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CCE2ED-ED1B-4472-9CBD-16224AF63C39}"/>
              </a:ext>
            </a:extLst>
          </p:cNvPr>
          <p:cNvSpPr/>
          <p:nvPr/>
        </p:nvSpPr>
        <p:spPr>
          <a:xfrm>
            <a:off x="1171853" y="5688387"/>
            <a:ext cx="2431659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축제 프로그램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F83DF8-D0EE-4BC1-836F-9909288CDCF5}"/>
              </a:ext>
            </a:extLst>
          </p:cNvPr>
          <p:cNvSpPr/>
          <p:nvPr/>
        </p:nvSpPr>
        <p:spPr>
          <a:xfrm>
            <a:off x="4805488" y="5688387"/>
            <a:ext cx="2431659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축제 배치도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23382D5-69FD-4B2C-B173-3D9AB3B160B6}"/>
              </a:ext>
            </a:extLst>
          </p:cNvPr>
          <p:cNvSpPr/>
          <p:nvPr/>
        </p:nvSpPr>
        <p:spPr>
          <a:xfrm>
            <a:off x="8439123" y="5666268"/>
            <a:ext cx="2431659" cy="581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&lt;</a:t>
            </a:r>
            <a:r>
              <a:rPr lang="ko-KR" altLang="en-US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갤러리</a:t>
            </a:r>
            <a:r>
              <a:rPr lang="en-US" altLang="ko-KR" sz="2400" kern="0" dirty="0">
                <a:ln w="12700">
                  <a:noFill/>
                </a:ln>
                <a:solidFill>
                  <a:srgbClr val="49723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&gt;</a:t>
            </a:r>
            <a:endParaRPr lang="en-US" altLang="ko-KR" sz="2000" kern="0" dirty="0">
              <a:ln w="12700">
                <a:noFill/>
              </a:ln>
              <a:solidFill>
                <a:srgbClr val="49723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C6AC26A-603F-4D17-A811-A051CCFB90B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29CA8B8-8E70-4009-AF98-8D0D750CBBFF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C8FC286-F5F3-4677-A701-AF304FEA29FB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4F7610-EEDB-40D5-8F2A-C7B9DC6397AF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FCAE029-FDCC-4B9D-9AC3-71AD7FBD5EBE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59E411E-CF9D-4F24-A17F-D39334596F8D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EEECA72-A1CB-49DD-9931-AE2E435916AB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25928EE-673F-405C-87C9-E7D9F88A2B45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6430352-F968-4E15-9E33-F5E6D0CC4A8A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97AEBAD-C854-4DEE-B0D5-BC71261162F5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173B872-070F-409B-97D0-76C8376FED03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97FACED-3A3C-404F-AA90-DB12F841C7E2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890E95A-D6B2-4D82-B314-E099D1CBDA5A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130EA9D-8C65-4022-9B40-4A9D9178FE26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8AC37A-17FE-46FA-9D22-7EBC8D922740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11FF72-AFA0-48E0-B532-DA68FC1029ED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99C9196-ABDC-4DCD-B250-A6EC6680A7CA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A5E39D3-B01E-4FF9-A26E-24C504A6483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25F04BE-863E-4D30-ABDC-8B14091903AC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F40EB5A-24CC-4557-932D-1DEF975FC066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2A425CD-D6C8-479C-8FBE-E4B2998D4D41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CD22AE4-5D7A-4F1B-8151-C36E0F8DFA49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2B68387-C1C7-4CEF-A6C2-9F676887880B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53C819A-EBEB-4B62-9370-73AA3D161FC6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E7931FF-2DEB-4222-BA7E-19305329119D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7645E4-57E9-4422-B93B-D3901B8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24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7645E4-57E9-4422-B93B-D3901B8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A7A8C4A-EEAB-4907-81B2-6D550F02BE4E}"/>
              </a:ext>
            </a:extLst>
          </p:cNvPr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3516A6-6E3C-4705-A962-518E6968DE81}"/>
              </a:ext>
            </a:extLst>
          </p:cNvPr>
          <p:cNvGrpSpPr/>
          <p:nvPr/>
        </p:nvGrpSpPr>
        <p:grpSpPr>
          <a:xfrm>
            <a:off x="1055687" y="1700213"/>
            <a:ext cx="4874560" cy="4968875"/>
            <a:chOff x="1055687" y="1732716"/>
            <a:chExt cx="4874560" cy="4968875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977B50DF-7599-425A-9B81-6219E5BFA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" t="772" r="1328"/>
            <a:stretch/>
          </p:blipFill>
          <p:spPr>
            <a:xfrm>
              <a:off x="1055687" y="1732716"/>
              <a:ext cx="2774281" cy="4968874"/>
            </a:xfrm>
            <a:prstGeom prst="rect">
              <a:avLst/>
            </a:prstGeom>
            <a:ln w="12700">
              <a:solidFill>
                <a:srgbClr val="5B914E"/>
              </a:solidFill>
            </a:ln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FD6C0152-362E-4CC6-BD2F-B021AD070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" r="1188" b="1251"/>
            <a:stretch/>
          </p:blipFill>
          <p:spPr>
            <a:xfrm>
              <a:off x="4016638" y="1732716"/>
              <a:ext cx="1913609" cy="4968875"/>
            </a:xfrm>
            <a:prstGeom prst="rect">
              <a:avLst/>
            </a:prstGeom>
            <a:ln w="12700">
              <a:solidFill>
                <a:srgbClr val="5B914E"/>
              </a:solidFill>
            </a:ln>
          </p:spPr>
        </p:pic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7F46DF6-BDCF-4D0C-8D1F-614D90293867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2BA691B-FAC3-4CC6-ACEF-111FBB4E6D2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9A6293C3-311D-48CC-9919-F29FA5925635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1002303-61D2-44ED-BE2B-54EE512BE370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F2B3A79-37F9-4BF8-A896-2EAC5D45D9E3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FF83E8B-B663-4D25-8D98-9552D448714F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DFABED99-0F18-4AA5-8481-87B60789751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64244D7-FC0A-43EB-A2F0-FBF9E2DD5322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42A49F75-599A-4C20-A6F1-A0CEF3C20377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6CD27D81-188D-4D01-881F-CBDF1A729101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2E80E84-3C7A-40AF-A519-2A4F2118D9E6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BAC7699-4CD6-47A1-956E-5198B8C1FB23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C4AC46D7-16FE-4AB2-8E93-C6F5831096A1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5BA9E9C-B88B-4AF0-A596-85B309C5EB01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88AA66B6-C41B-4473-9710-56A54E7C9119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B5B46C3-8A33-42B9-B2A6-739963207A8B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3D5CE32-7055-4FE0-A76E-BBDBB3583E4B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FB6192-5C21-4CC8-B1F4-F0823C6DEADC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4F7883D-6F1B-4207-BE23-BB326B34E5F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68DD98D-558E-4071-8018-2D81D5E9D683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D8D77DE-E9C2-49E6-862A-64DC0D466E46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9BADED0-3B98-4EAD-939B-890F065C874C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88F8D5CA-AF02-4C98-A92E-BE3962A3D7C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6FA1D21-38A3-4C01-8DF3-137BC0796BA0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1D1C6C4-A253-4499-940A-F39F187C6FA7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BBE07507-3809-47F2-9B3E-D5F3DA4870A8}"/>
              </a:ext>
            </a:extLst>
          </p:cNvPr>
          <p:cNvCxnSpPr>
            <a:cxnSpLocks/>
          </p:cNvCxnSpPr>
          <p:nvPr/>
        </p:nvCxnSpPr>
        <p:spPr>
          <a:xfrm>
            <a:off x="7201211" y="1678781"/>
            <a:ext cx="0" cy="5014119"/>
          </a:xfrm>
          <a:prstGeom prst="line">
            <a:avLst/>
          </a:prstGeom>
          <a:ln w="28575">
            <a:solidFill>
              <a:srgbClr val="5B9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9DF675-D269-48E8-AFB2-F33E4BE5972F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프로토타이핑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08B5FB-83D9-427F-BE2E-D5099D9462CE}"/>
              </a:ext>
            </a:extLst>
          </p:cNvPr>
          <p:cNvGrpSpPr/>
          <p:nvPr/>
        </p:nvGrpSpPr>
        <p:grpSpPr>
          <a:xfrm>
            <a:off x="7486851" y="3338168"/>
            <a:ext cx="4015001" cy="1692963"/>
            <a:chOff x="7486851" y="1377600"/>
            <a:chExt cx="4015001" cy="169296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101580-7039-4A3B-A0DA-5E442D35E922}"/>
                </a:ext>
              </a:extLst>
            </p:cNvPr>
            <p:cNvSpPr/>
            <p:nvPr/>
          </p:nvSpPr>
          <p:spPr>
            <a:xfrm>
              <a:off x="7486851" y="1377600"/>
              <a:ext cx="4015001" cy="500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프로토타이핑</a:t>
              </a:r>
              <a:endParaRPr lang="en-US" altLang="ko-KR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F9B9E8-AF40-41B2-AD96-DF26B4D72003}"/>
                </a:ext>
              </a:extLst>
            </p:cNvPr>
            <p:cNvSpPr txBox="1"/>
            <p:nvPr/>
          </p:nvSpPr>
          <p:spPr>
            <a:xfrm>
              <a:off x="7669064" y="2046436"/>
              <a:ext cx="3832788" cy="1024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latinLnBrk="0">
                <a:lnSpc>
                  <a:spcPct val="150000"/>
                </a:lnSpc>
                <a:buFontTx/>
                <a:buAutoNum type="arabicPeriod"/>
                <a:defRPr/>
              </a:pP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스케치를 기반으로 배치 및 사이즈 조절</a:t>
              </a:r>
              <a:b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</a:br>
              <a:endParaRPr lang="en-US" altLang="ko-KR" sz="1400" kern="0" dirty="0">
                <a:ln w="12700">
                  <a:noFill/>
                </a:ln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marL="342900" indent="-342900" latinLnBrk="0">
                <a:lnSpc>
                  <a:spcPct val="150000"/>
                </a:lnSpc>
                <a:buFontTx/>
                <a:buAutoNum type="arabicPeriod"/>
                <a:defRPr/>
              </a:pP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텍스트 삽입과 일러스트</a:t>
              </a:r>
              <a: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</a:t>
              </a:r>
              <a: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</a:t>
              </a: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영상 준비 </a:t>
              </a:r>
              <a:endParaRPr lang="en-US" altLang="ko-KR" sz="1400" kern="0" dirty="0">
                <a:ln w="12700">
                  <a:noFill/>
                </a:ln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8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6D54792-0628-4D88-B9C8-DD415926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1700214"/>
            <a:ext cx="2794686" cy="4968874"/>
          </a:xfrm>
          <a:prstGeom prst="rect">
            <a:avLst/>
          </a:prstGeom>
          <a:ln w="12700">
            <a:solidFill>
              <a:srgbClr val="5B914E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9AB492-E7A5-40D9-9B19-88C83CA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37" y="1700215"/>
            <a:ext cx="2794685" cy="4968874"/>
          </a:xfrm>
          <a:prstGeom prst="rect">
            <a:avLst/>
          </a:prstGeom>
          <a:ln w="12700">
            <a:solidFill>
              <a:srgbClr val="5B914E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FBBFB3-7CCF-4502-A367-E4D8B196B2F4}"/>
              </a:ext>
            </a:extLst>
          </p:cNvPr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539117C-77CD-4401-97D3-5A205960B103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BD41E27-B04B-4435-9C65-84AC0188C9B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9E02093-A508-438C-8551-3BE8792B1457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B2B679D-1661-4762-9F06-D977791427B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1CD2DD-136E-4328-B21B-7A3B83A28570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E6AF48-EEF5-453D-A4F1-BC7B1A236BE4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330364-C26A-466A-95B4-1B151396DFE3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4541D94-925C-4507-8FBD-28BC458FCE38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84D3F8D-7803-490A-B8D2-06B634AC49AD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15970F9-5D8B-4756-88EC-3EBB31139390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6AF2DCC-DF31-4305-A6C6-0C0E531F77A0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09C4642-47F1-4299-9A42-729233C259CC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092C47-5D2A-426E-9CEF-DF5E511E716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461F905-242D-4B7C-AFCF-DA29EE0DD338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B03408F-0C22-41FC-A782-80169B2D1A46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0D63D6-DE82-472E-8E59-3E05C3AC961B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127ABC2-841B-4CE9-A67B-9F43D3D41365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74DA184-79AC-444E-818E-1F0E2EEBB14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19177A9-0D74-4950-8928-5AB7DBBFF041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7EB8863-908C-4F07-A368-81D733AA2FDC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AAD4B51-6FDD-4CAC-8175-CB746D5B29D4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B7D727A-7BAD-4BE7-B54A-ECA70AED8F99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7372282-0F97-4168-B723-1B148B5CC3A1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39AB228-96BE-470C-912C-8ACFB6AD207F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080E6FC-154F-4A1A-B5BD-2C3ED9C378EE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D8E1DA-C0B4-44A5-92E9-012AE22A86DD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02 -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프로토타이핑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8" name="슬라이드 번호 개체 틀 2">
            <a:extLst>
              <a:ext uri="{FF2B5EF4-FFF2-40B4-BE49-F238E27FC236}">
                <a16:creationId xmlns:a16="http://schemas.microsoft.com/office/drawing/2014/main" id="{A99F00EB-F31F-415C-8519-0897E999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208" y="6356350"/>
            <a:ext cx="798653" cy="365125"/>
          </a:xfrm>
        </p:spPr>
        <p:txBody>
          <a:bodyPr/>
          <a:lstStyle/>
          <a:p>
            <a:fld id="{595E4FE0-4448-4A60-9E37-EAA267A2B01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B81384-F98A-4DB5-9488-5883CFEEAD46}"/>
              </a:ext>
            </a:extLst>
          </p:cNvPr>
          <p:cNvGrpSpPr/>
          <p:nvPr/>
        </p:nvGrpSpPr>
        <p:grpSpPr>
          <a:xfrm>
            <a:off x="7486851" y="1549235"/>
            <a:ext cx="4015001" cy="4962973"/>
            <a:chOff x="7657332" y="1549235"/>
            <a:chExt cx="4015001" cy="496297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4B4D1A8-FC14-463D-B8C9-E31FFFCDDE97}"/>
                </a:ext>
              </a:extLst>
            </p:cNvPr>
            <p:cNvSpPr/>
            <p:nvPr/>
          </p:nvSpPr>
          <p:spPr>
            <a:xfrm>
              <a:off x="7657332" y="4179771"/>
              <a:ext cx="4015001" cy="500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>
                  <a:ln w="12700">
                    <a:noFill/>
                  </a:ln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OVEN </a:t>
              </a:r>
              <a:r>
                <a:rPr lang="ko-KR" altLang="en-US" sz="2000" kern="0" dirty="0">
                  <a:ln w="12700">
                    <a:noFill/>
                  </a:ln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페이지 바로가기</a:t>
              </a:r>
              <a:endParaRPr lang="en-US" altLang="ko-KR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sp>
          <p:nvSpPr>
            <p:cNvPr id="60" name="사각형: 둥근 모서리 80">
              <a:hlinkClick r:id="rId4"/>
              <a:extLst>
                <a:ext uri="{FF2B5EF4-FFF2-40B4-BE49-F238E27FC236}">
                  <a16:creationId xmlns:a16="http://schemas.microsoft.com/office/drawing/2014/main" id="{7E9EBC53-707B-482A-A8C9-A30469C93B07}"/>
                </a:ext>
              </a:extLst>
            </p:cNvPr>
            <p:cNvSpPr/>
            <p:nvPr/>
          </p:nvSpPr>
          <p:spPr>
            <a:xfrm>
              <a:off x="7839545" y="4812610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메인 페이지</a:t>
              </a:r>
            </a:p>
          </p:txBody>
        </p:sp>
        <p:sp>
          <p:nvSpPr>
            <p:cNvPr id="63" name="사각형: 둥근 모서리 80">
              <a:hlinkClick r:id="rId5"/>
              <a:extLst>
                <a:ext uri="{FF2B5EF4-FFF2-40B4-BE49-F238E27FC236}">
                  <a16:creationId xmlns:a16="http://schemas.microsoft.com/office/drawing/2014/main" id="{1A6224F0-2A81-4C1A-BB45-1E9DBC1F3D0E}"/>
                </a:ext>
              </a:extLst>
            </p:cNvPr>
            <p:cNvSpPr/>
            <p:nvPr/>
          </p:nvSpPr>
          <p:spPr>
            <a:xfrm>
              <a:off x="8118640" y="5264495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인사말</a:t>
              </a:r>
            </a:p>
          </p:txBody>
        </p:sp>
        <p:sp>
          <p:nvSpPr>
            <p:cNvPr id="66" name="사각형: 둥근 모서리 80">
              <a:hlinkClick r:id="rId6"/>
              <a:extLst>
                <a:ext uri="{FF2B5EF4-FFF2-40B4-BE49-F238E27FC236}">
                  <a16:creationId xmlns:a16="http://schemas.microsoft.com/office/drawing/2014/main" id="{63945A4A-035C-4B76-91B2-FBFC9C4B70CE}"/>
                </a:ext>
              </a:extLst>
            </p:cNvPr>
            <p:cNvSpPr/>
            <p:nvPr/>
          </p:nvSpPr>
          <p:spPr>
            <a:xfrm>
              <a:off x="9134979" y="5264496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개요</a:t>
              </a:r>
            </a:p>
          </p:txBody>
        </p:sp>
        <p:sp>
          <p:nvSpPr>
            <p:cNvPr id="67" name="사각형: 둥근 모서리 80">
              <a:hlinkClick r:id="rId7"/>
              <a:extLst>
                <a:ext uri="{FF2B5EF4-FFF2-40B4-BE49-F238E27FC236}">
                  <a16:creationId xmlns:a16="http://schemas.microsoft.com/office/drawing/2014/main" id="{8C42F3FC-1A45-49F0-B625-A5BBB3A75A3C}"/>
                </a:ext>
              </a:extLst>
            </p:cNvPr>
            <p:cNvSpPr/>
            <p:nvPr/>
          </p:nvSpPr>
          <p:spPr>
            <a:xfrm>
              <a:off x="10151319" y="5264496"/>
              <a:ext cx="885414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찾아오시는 길</a:t>
              </a:r>
            </a:p>
          </p:txBody>
        </p:sp>
        <p:sp>
          <p:nvSpPr>
            <p:cNvPr id="68" name="사각형: 둥근 모서리 80">
              <a:hlinkClick r:id="rId8"/>
              <a:extLst>
                <a:ext uri="{FF2B5EF4-FFF2-40B4-BE49-F238E27FC236}">
                  <a16:creationId xmlns:a16="http://schemas.microsoft.com/office/drawing/2014/main" id="{F94E47EC-5F6C-4BDF-8415-8E4BEB3FBD92}"/>
                </a:ext>
              </a:extLst>
            </p:cNvPr>
            <p:cNvSpPr/>
            <p:nvPr/>
          </p:nvSpPr>
          <p:spPr>
            <a:xfrm>
              <a:off x="8118640" y="5716381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프로그램</a:t>
              </a:r>
            </a:p>
          </p:txBody>
        </p:sp>
        <p:sp>
          <p:nvSpPr>
            <p:cNvPr id="69" name="사각형: 둥근 모서리 80">
              <a:hlinkClick r:id="rId9"/>
              <a:extLst>
                <a:ext uri="{FF2B5EF4-FFF2-40B4-BE49-F238E27FC236}">
                  <a16:creationId xmlns:a16="http://schemas.microsoft.com/office/drawing/2014/main" id="{3F69A863-ECAE-4A28-940F-35D2920FF635}"/>
                </a:ext>
              </a:extLst>
            </p:cNvPr>
            <p:cNvSpPr/>
            <p:nvPr/>
          </p:nvSpPr>
          <p:spPr>
            <a:xfrm>
              <a:off x="9134979" y="5716382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배치도</a:t>
              </a:r>
            </a:p>
          </p:txBody>
        </p:sp>
        <p:sp>
          <p:nvSpPr>
            <p:cNvPr id="70" name="사각형: 둥근 모서리 80">
              <a:hlinkClick r:id="rId10"/>
              <a:extLst>
                <a:ext uri="{FF2B5EF4-FFF2-40B4-BE49-F238E27FC236}">
                  <a16:creationId xmlns:a16="http://schemas.microsoft.com/office/drawing/2014/main" id="{0F121926-E12B-4A83-8F30-71A570A31758}"/>
                </a:ext>
              </a:extLst>
            </p:cNvPr>
            <p:cNvSpPr/>
            <p:nvPr/>
          </p:nvSpPr>
          <p:spPr>
            <a:xfrm>
              <a:off x="8118640" y="6168268"/>
              <a:ext cx="885415" cy="343940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  <a:effectLst>
              <a:outerShdw dist="38100" dir="3000000" algn="tl" rotWithShape="0">
                <a:srgbClr val="49723E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갤러리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FC44D9-184C-4351-A376-B291C911B3EF}"/>
                </a:ext>
              </a:extLst>
            </p:cNvPr>
            <p:cNvSpPr/>
            <p:nvPr/>
          </p:nvSpPr>
          <p:spPr>
            <a:xfrm>
              <a:off x="7657332" y="1549235"/>
              <a:ext cx="4015001" cy="500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>
                  <a:ln w="12700">
                    <a:noFill/>
                  </a:ln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OVEN</a:t>
              </a:r>
              <a:endParaRPr lang="en-US" altLang="ko-KR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3DDBC07-85B0-435D-8A59-054FBE0A34CD}"/>
                </a:ext>
              </a:extLst>
            </p:cNvPr>
            <p:cNvSpPr txBox="1"/>
            <p:nvPr/>
          </p:nvSpPr>
          <p:spPr>
            <a:xfrm>
              <a:off x="7839545" y="2046436"/>
              <a:ext cx="3832788" cy="199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latinLnBrk="0">
                <a:lnSpc>
                  <a:spcPct val="150000"/>
                </a:lnSpc>
                <a:buAutoNum type="arabicPeriod"/>
                <a:defRPr/>
              </a:pPr>
              <a: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OVEN</a:t>
              </a: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으로 </a:t>
              </a:r>
              <a:r>
                <a:rPr lang="ko-KR" altLang="en-US" sz="1400" kern="0" dirty="0" err="1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프로토타이핑한</a:t>
              </a: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작업물에 색상 및 폰트 적용</a:t>
              </a:r>
              <a:b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</a:br>
              <a:endParaRPr lang="en-US" altLang="ko-KR" sz="1400" kern="0" dirty="0">
                <a:ln w="12700">
                  <a:noFill/>
                </a:ln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marL="342900" indent="-342900" latinLnBrk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헤더와 </a:t>
              </a:r>
              <a:r>
                <a:rPr lang="ko-KR" altLang="en-US" sz="1400" kern="0" dirty="0" err="1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푸터</a:t>
              </a:r>
              <a:r>
                <a:rPr lang="en-US" altLang="ko-KR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kern="0" dirty="0">
                  <a:ln w="12700">
                    <a:noFill/>
                  </a:ln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이미지와 영상을 추가하여 사이트 만들기 작업 전 최종적으로 구조와 배치 확인</a:t>
              </a:r>
              <a:endParaRPr lang="en-US" altLang="ko-KR" sz="1400" kern="0" dirty="0">
                <a:ln w="12700">
                  <a:noFill/>
                </a:ln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504E8-E620-46E0-971A-BABD918632C0}"/>
              </a:ext>
            </a:extLst>
          </p:cNvPr>
          <p:cNvCxnSpPr>
            <a:cxnSpLocks/>
          </p:cNvCxnSpPr>
          <p:nvPr/>
        </p:nvCxnSpPr>
        <p:spPr>
          <a:xfrm>
            <a:off x="7201211" y="1678781"/>
            <a:ext cx="0" cy="5014119"/>
          </a:xfrm>
          <a:prstGeom prst="line">
            <a:avLst/>
          </a:prstGeom>
          <a:ln w="28575">
            <a:solidFill>
              <a:srgbClr val="5B9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75E7512D-3727-4B99-AD53-FF6EAD7F7FC4}"/>
              </a:ext>
            </a:extLst>
          </p:cNvPr>
          <p:cNvGrpSpPr/>
          <p:nvPr/>
        </p:nvGrpSpPr>
        <p:grpSpPr>
          <a:xfrm>
            <a:off x="3801421" y="4372014"/>
            <a:ext cx="1880558" cy="1880558"/>
            <a:chOff x="3801421" y="4371952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4" name="모서리가 둥근 직사각형 67">
              <a:extLst>
                <a:ext uri="{FF2B5EF4-FFF2-40B4-BE49-F238E27FC236}">
                  <a16:creationId xmlns:a16="http://schemas.microsoft.com/office/drawing/2014/main" id="{E2E3101B-1B4D-4511-9F8A-C196F9553E8C}"/>
                </a:ext>
              </a:extLst>
            </p:cNvPr>
            <p:cNvSpPr/>
            <p:nvPr/>
          </p:nvSpPr>
          <p:spPr>
            <a:xfrm>
              <a:off x="3801421" y="4371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3ACA0D-0CF7-443F-A667-C20736887DAE}"/>
                </a:ext>
              </a:extLst>
            </p:cNvPr>
            <p:cNvSpPr txBox="1"/>
            <p:nvPr/>
          </p:nvSpPr>
          <p:spPr>
            <a:xfrm>
              <a:off x="4493876" y="4731814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03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633977FB-396E-4FC3-B6B7-8234C2044FFE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D098293-8204-40CA-B244-460AD1691FC0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671BC12-0479-4D43-BBF3-7E234A3B298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1509E9E-22C5-4EAE-A53D-32DE2262F529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D710F49-7810-4575-82D9-F8AEFF40237C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F95F9A8-6214-46CB-A130-81E33F5D8F42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14ABCCF-24BC-4C41-BA81-15C0461C5C10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ADD7B1C-D1FE-4784-86C2-68BB0E1D75BB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5E34872-5BD3-4ECA-B3DD-3141AE60BB2D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1FB4370-00F2-4F73-9159-7D263726B2C2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5C1109B-5988-4FB4-84CF-876F74D71B70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57D0377-1682-43E9-ACF7-0BC66CEECE55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E2F7BAF-061B-479A-A8E1-D04A73B5167F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1212664-76BA-43E1-A6F7-5B6F18ADCACD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9F30B01-911E-4FBB-B8D6-B61309FE4F5B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7118396-2F7E-4872-93DF-6141922267BD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05738D1-BD29-47E1-9FF6-B6014D7D1B90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31866F0-220C-4EC0-BDCD-8F7858286942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46439AC-C3BB-4F98-B4DC-35A88326BBF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16E2638-8E56-4361-B125-2D41CB50DF8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2D3996B-A32C-468D-AA00-CA0A352A297E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1B66C2D-525A-4512-BF5B-911056BDC448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0B4B3C5-1EAE-4B1E-948F-B84237B9297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0A9CC41-57FD-4A22-AD2E-D30258B9EBF9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51628E7-62BD-4760-A058-3E658E8C6E6E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8410023-CB84-456F-9CCC-A10A7CD10A5C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CONTENT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ko-KR" altLang="en-US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45CF03D-71DD-4190-BD66-614CF8A58BCC}"/>
              </a:ext>
            </a:extLst>
          </p:cNvPr>
          <p:cNvGrpSpPr/>
          <p:nvPr/>
        </p:nvGrpSpPr>
        <p:grpSpPr>
          <a:xfrm>
            <a:off x="6363966" y="4372014"/>
            <a:ext cx="1880558" cy="1880558"/>
            <a:chOff x="6363966" y="4372077"/>
            <a:chExt cx="1880558" cy="1880558"/>
          </a:xfrm>
        </p:grpSpPr>
        <p:sp>
          <p:nvSpPr>
            <p:cNvPr id="112" name="모서리가 둥근 직사각형 53">
              <a:extLst>
                <a:ext uri="{FF2B5EF4-FFF2-40B4-BE49-F238E27FC236}">
                  <a16:creationId xmlns:a16="http://schemas.microsoft.com/office/drawing/2014/main" id="{5D0BFCBD-27E5-4FA8-BF19-3EC2D33759A7}"/>
                </a:ext>
              </a:extLst>
            </p:cNvPr>
            <p:cNvSpPr/>
            <p:nvPr/>
          </p:nvSpPr>
          <p:spPr>
            <a:xfrm>
              <a:off x="6363966" y="4372077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43D92F2-FCB6-457D-9A37-20621DE0A818}"/>
                </a:ext>
              </a:extLst>
            </p:cNvPr>
            <p:cNvSpPr txBox="1"/>
            <p:nvPr/>
          </p:nvSpPr>
          <p:spPr>
            <a:xfrm>
              <a:off x="6795133" y="5234228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역할분담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후기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247312F-2D40-407C-8C74-22BAC96C20B7}"/>
                </a:ext>
              </a:extLst>
            </p:cNvPr>
            <p:cNvSpPr txBox="1"/>
            <p:nvPr/>
          </p:nvSpPr>
          <p:spPr>
            <a:xfrm>
              <a:off x="7055619" y="471646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04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CA7F3DE-4C63-4CB9-A902-37D91A1F35F5}"/>
              </a:ext>
            </a:extLst>
          </p:cNvPr>
          <p:cNvGrpSpPr/>
          <p:nvPr/>
        </p:nvGrpSpPr>
        <p:grpSpPr>
          <a:xfrm>
            <a:off x="3801421" y="2011689"/>
            <a:ext cx="1880558" cy="1880558"/>
            <a:chOff x="3801421" y="2003952"/>
            <a:chExt cx="1880558" cy="1880558"/>
          </a:xfrm>
          <a:effectLst/>
        </p:grpSpPr>
        <p:sp>
          <p:nvSpPr>
            <p:cNvPr id="143" name="모서리가 둥근 직사각형 67">
              <a:extLst>
                <a:ext uri="{FF2B5EF4-FFF2-40B4-BE49-F238E27FC236}">
                  <a16:creationId xmlns:a16="http://schemas.microsoft.com/office/drawing/2014/main" id="{7DA870D5-F809-42C1-BEFB-21F88B36F39F}"/>
                </a:ext>
              </a:extLst>
            </p:cNvPr>
            <p:cNvSpPr/>
            <p:nvPr/>
          </p:nvSpPr>
          <p:spPr>
            <a:xfrm>
              <a:off x="3801421" y="2003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0B45C25-3A06-45EA-A394-3E80B6953A93}"/>
                </a:ext>
              </a:extLst>
            </p:cNvPr>
            <p:cNvSpPr txBox="1"/>
            <p:nvPr/>
          </p:nvSpPr>
          <p:spPr>
            <a:xfrm>
              <a:off x="4517119" y="2363814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01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CC8EC3B-498E-465A-A7DD-D7858135EEBE}"/>
                </a:ext>
              </a:extLst>
            </p:cNvPr>
            <p:cNvSpPr txBox="1"/>
            <p:nvPr/>
          </p:nvSpPr>
          <p:spPr>
            <a:xfrm>
              <a:off x="4336781" y="2866102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스케줄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5EC34AA-F3E7-4CAB-A88F-3B009F6F7001}"/>
              </a:ext>
            </a:extLst>
          </p:cNvPr>
          <p:cNvGrpSpPr/>
          <p:nvPr/>
        </p:nvGrpSpPr>
        <p:grpSpPr>
          <a:xfrm>
            <a:off x="6363966" y="2011689"/>
            <a:ext cx="1880558" cy="1880558"/>
            <a:chOff x="6363966" y="2019426"/>
            <a:chExt cx="1880558" cy="1880558"/>
          </a:xfrm>
          <a:effectLst/>
        </p:grpSpPr>
        <p:sp>
          <p:nvSpPr>
            <p:cNvPr id="147" name="모서리가 둥근 직사각형 53">
              <a:extLst>
                <a:ext uri="{FF2B5EF4-FFF2-40B4-BE49-F238E27FC236}">
                  <a16:creationId xmlns:a16="http://schemas.microsoft.com/office/drawing/2014/main" id="{85DF9F62-8C6E-4D37-9BB8-A6920C9EA5F2}"/>
                </a:ext>
              </a:extLst>
            </p:cNvPr>
            <p:cNvSpPr/>
            <p:nvPr/>
          </p:nvSpPr>
          <p:spPr>
            <a:xfrm>
              <a:off x="6363966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1EDCED7-F343-43F6-9FE9-792DED4B3F33}"/>
                </a:ext>
              </a:extLst>
            </p:cNvPr>
            <p:cNvSpPr txBox="1"/>
            <p:nvPr/>
          </p:nvSpPr>
          <p:spPr>
            <a:xfrm>
              <a:off x="6586741" y="288157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368F2DC-570B-4E29-BA9D-10CC191E299B}"/>
                </a:ext>
              </a:extLst>
            </p:cNvPr>
            <p:cNvSpPr txBox="1"/>
            <p:nvPr/>
          </p:nvSpPr>
          <p:spPr>
            <a:xfrm>
              <a:off x="7059627" y="2363814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02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154" name="자유형 65">
            <a:extLst>
              <a:ext uri="{FF2B5EF4-FFF2-40B4-BE49-F238E27FC236}">
                <a16:creationId xmlns:a16="http://schemas.microsoft.com/office/drawing/2014/main" id="{4CF52B89-413E-4AA1-BC89-B494E4A02284}"/>
              </a:ext>
            </a:extLst>
          </p:cNvPr>
          <p:cNvSpPr/>
          <p:nvPr/>
        </p:nvSpPr>
        <p:spPr>
          <a:xfrm>
            <a:off x="3801421" y="4372014"/>
            <a:ext cx="344388" cy="344388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155" name="자유형 66">
            <a:extLst>
              <a:ext uri="{FF2B5EF4-FFF2-40B4-BE49-F238E27FC236}">
                <a16:creationId xmlns:a16="http://schemas.microsoft.com/office/drawing/2014/main" id="{7724C1A5-FA87-403E-89C1-50E95F52E337}"/>
              </a:ext>
            </a:extLst>
          </p:cNvPr>
          <p:cNvSpPr/>
          <p:nvPr/>
        </p:nvSpPr>
        <p:spPr>
          <a:xfrm rot="18000000">
            <a:off x="3835834" y="4427170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042FE-FB11-4A14-8B76-A22BD740D31C}"/>
              </a:ext>
            </a:extLst>
          </p:cNvPr>
          <p:cNvSpPr txBox="1"/>
          <p:nvPr/>
        </p:nvSpPr>
        <p:spPr>
          <a:xfrm>
            <a:off x="4047439" y="5234164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디자인</a:t>
            </a:r>
            <a:r>
              <a: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</a:t>
            </a:r>
            <a:endParaRPr lang="en-US" altLang="ko-KR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444926" y="2606297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스케치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프로토타이핑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11 ~ 15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88694" y="2606297"/>
            <a:ext cx="2571733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스케줄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 ~ 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0973C7-312A-4E82-8F55-4EBE93EB1899}"/>
              </a:ext>
            </a:extLst>
          </p:cNvPr>
          <p:cNvSpPr/>
          <p:nvPr/>
        </p:nvSpPr>
        <p:spPr>
          <a:xfrm>
            <a:off x="253858" y="4966622"/>
            <a:ext cx="3206569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디자인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17 ~ 30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D556D3D-D675-4B5A-8C8A-EF723E0890FD}"/>
              </a:ext>
            </a:extLst>
          </p:cNvPr>
          <p:cNvSpPr/>
          <p:nvPr/>
        </p:nvSpPr>
        <p:spPr>
          <a:xfrm>
            <a:off x="8444926" y="4966622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04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역할분담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후기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32 ~ 37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35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1_21_JiWon\99_Other\01_6조_조별과제\6조_송산포도축제\img\웹 캡처_24-8-2021_20642_pager.k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1388226"/>
            <a:ext cx="2124458" cy="5238666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사각형: 둥근 모서리 80">
            <a:hlinkClick r:id="rId3"/>
            <a:extLst>
              <a:ext uri="{FF2B5EF4-FFF2-40B4-BE49-F238E27FC236}">
                <a16:creationId xmlns:a16="http://schemas.microsoft.com/office/drawing/2014/main" id="{43FF4874-39CA-4118-845B-0F154F8BA6BD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4021283" y="1446415"/>
            <a:ext cx="2031026" cy="461665"/>
            <a:chOff x="3972754" y="1546168"/>
            <a:chExt cx="2031026" cy="461665"/>
          </a:xfrm>
        </p:grpSpPr>
        <p:sp>
          <p:nvSpPr>
            <p:cNvPr id="27" name="사각형: 둥근 모서리 80">
              <a:extLst>
                <a:ext uri="{FF2B5EF4-FFF2-40B4-BE49-F238E27FC236}">
                  <a16:creationId xmlns:a16="http://schemas.microsoft.com/office/drawing/2014/main" id="{289151EE-185A-4C17-B4D7-01FD85DD7C65}"/>
                </a:ext>
              </a:extLst>
            </p:cNvPr>
            <p:cNvSpPr/>
            <p:nvPr/>
          </p:nvSpPr>
          <p:spPr>
            <a:xfrm>
              <a:off x="3972754" y="1652113"/>
              <a:ext cx="251461" cy="278183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7557" y="1546168"/>
              <a:ext cx="1656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메인 페이지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AB6DB6-A198-4D4B-AD2E-687B24F6D824}"/>
              </a:ext>
            </a:extLst>
          </p:cNvPr>
          <p:cNvSpPr/>
          <p:nvPr/>
        </p:nvSpPr>
        <p:spPr>
          <a:xfrm>
            <a:off x="5880859" y="2009351"/>
            <a:ext cx="30057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색상</a:t>
            </a:r>
            <a:endParaRPr lang="en-US" altLang="ko-KR" sz="140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자연의 푸르름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#5b914e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여름의 따스함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en-US" altLang="ko-KR" sz="1400" dirty="0">
                <a:solidFill>
                  <a:srgbClr val="EAD37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#ead371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AB6DB6-A198-4D4B-AD2E-687B24F6D824}"/>
              </a:ext>
            </a:extLst>
          </p:cNvPr>
          <p:cNvSpPr/>
          <p:nvPr/>
        </p:nvSpPr>
        <p:spPr>
          <a:xfrm>
            <a:off x="8792610" y="2009351"/>
            <a:ext cx="30057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포도 이미지</a:t>
            </a:r>
            <a:endParaRPr lang="en-US" altLang="ko-KR" sz="140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물방울 모양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청량감을 표현</a:t>
            </a:r>
            <a:endParaRPr lang="en-US" altLang="ko-KR" sz="14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AB6DB6-A198-4D4B-AD2E-687B24F6D824}"/>
              </a:ext>
            </a:extLst>
          </p:cNvPr>
          <p:cNvSpPr/>
          <p:nvPr/>
        </p:nvSpPr>
        <p:spPr>
          <a:xfrm>
            <a:off x="5880859" y="3214697"/>
            <a:ext cx="30057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일러스트</a:t>
            </a:r>
            <a:endParaRPr lang="en-US" altLang="ko-KR" sz="140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어린아이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친숙하게 여김</a:t>
            </a:r>
            <a:endParaRPr lang="en-US" altLang="ko-KR" sz="14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성인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자녀를 떠올림</a:t>
            </a:r>
            <a:endParaRPr lang="en-US" altLang="ko-KR" sz="14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id="{289151EE-185A-4C17-B4D7-01FD85DD7C65}"/>
              </a:ext>
            </a:extLst>
          </p:cNvPr>
          <p:cNvSpPr/>
          <p:nvPr/>
        </p:nvSpPr>
        <p:spPr>
          <a:xfrm>
            <a:off x="4328190" y="2168214"/>
            <a:ext cx="171450" cy="178228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8081" y="206210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디자인</a:t>
            </a:r>
          </a:p>
        </p:txBody>
      </p:sp>
      <p:sp>
        <p:nvSpPr>
          <p:cNvPr id="60" name="사각형: 둥근 모서리 80">
            <a:extLst>
              <a:ext uri="{FF2B5EF4-FFF2-40B4-BE49-F238E27FC236}">
                <a16:creationId xmlns:a16="http://schemas.microsoft.com/office/drawing/2014/main" id="{289151EE-185A-4C17-B4D7-01FD85DD7C65}"/>
              </a:ext>
            </a:extLst>
          </p:cNvPr>
          <p:cNvSpPr/>
          <p:nvPr/>
        </p:nvSpPr>
        <p:spPr>
          <a:xfrm>
            <a:off x="4328190" y="4854047"/>
            <a:ext cx="171450" cy="178228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18081" y="475209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</a:t>
            </a:r>
            <a:endParaRPr lang="en-US" altLang="ko-KR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AB6DB6-A198-4D4B-AD2E-687B24F6D824}"/>
              </a:ext>
            </a:extLst>
          </p:cNvPr>
          <p:cNvSpPr/>
          <p:nvPr/>
        </p:nvSpPr>
        <p:spPr>
          <a:xfrm>
            <a:off x="8792610" y="3214697"/>
            <a:ext cx="30057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푸터</a:t>
            </a:r>
            <a:endParaRPr lang="en-US" altLang="ko-KR" sz="140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색상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</a:t>
            </a: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나무 이미지</a:t>
            </a:r>
            <a:r>
              <a: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: </a:t>
            </a:r>
            <a:r>
              <a:rPr lang="ko-KR" altLang="en-US" sz="1400" dirty="0" err="1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푸터를</a:t>
            </a:r>
            <a:r>
              <a:rPr lang="ko-KR" altLang="en-US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땅처럼 표현</a:t>
            </a:r>
            <a:endParaRPr lang="en-US" altLang="ko-KR" sz="14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610D43D-5177-4C66-88DB-8FE0F132C37E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DAC9481-3E86-4A1F-87D4-4824FDA51BB6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8B13D02-1FAE-4DBC-86A4-A0CA2966AEBB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BAF436D-10EE-4A9A-BD52-5A1D1DC3EABD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BD4B963-3F42-445A-A47B-F5FE26CF3EBF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9BFF5B2-FB79-4038-BD31-4B4A801911BB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AE74BD6-8EC0-43B9-AA29-693E193E32C4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E3CFE36-C362-4394-9069-D7F62904B86B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0F14EB9-C44F-4625-96FB-0D7B4870018A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17A4908E-8281-497F-A95E-25E6670B4CC6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3084FFC-9B9C-4565-B814-74125CB4C2A2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334FD5-2F24-421A-8F6B-CDF871BD32D8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D88FDE7-F0B6-4FEE-8428-DA84BBDC3A35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D560C5A-9EE9-4A7E-8A0F-7061F90F9EB1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180FA0B-D73A-49CB-84D6-FA32E7DACCB0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5B61E85-5333-4A3A-AC34-A7DC024B02F1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9D63F23-4506-4025-9417-08B3A0C27C5C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A7FC56C-1FE9-4022-9B32-1CB457BCA63D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5B8AE5-497F-4044-86D7-B3131EC5F46C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1B04BEC-0C8E-4699-AF6C-E3FCAB167A09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A3992AE-4156-4562-AD99-FC3E30CEFCE6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4968BB5-8DDE-493D-B922-093953657DE0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01DE147-2516-41B6-A9B2-29817CFB4E8F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FA7792C-F3FE-471E-96D2-823480A7002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499B855-D7CE-4D78-BC53-18E5CD0B91B9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E378B9-A85C-4A39-B180-E9AF0C9F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3EFF08-4492-4195-B3D1-0B60DB69CD20}"/>
              </a:ext>
            </a:extLst>
          </p:cNvPr>
          <p:cNvGrpSpPr/>
          <p:nvPr/>
        </p:nvGrpSpPr>
        <p:grpSpPr>
          <a:xfrm>
            <a:off x="5880859" y="5501993"/>
            <a:ext cx="3177178" cy="784830"/>
            <a:chOff x="5709409" y="5467371"/>
            <a:chExt cx="3177178" cy="78483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5880859" y="5467371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일정 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날짜 클릭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우측 일정 내용 교체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9" name="사각형: 둥근 모서리 80">
              <a:extLst>
                <a:ext uri="{FF2B5EF4-FFF2-40B4-BE49-F238E27FC236}">
                  <a16:creationId xmlns:a16="http://schemas.microsoft.com/office/drawing/2014/main" id="{61F084BD-7A35-459A-9A76-05997E5C7899}"/>
                </a:ext>
              </a:extLst>
            </p:cNvPr>
            <p:cNvSpPr/>
            <p:nvPr/>
          </p:nvSpPr>
          <p:spPr>
            <a:xfrm>
              <a:off x="5709409" y="5627818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3</a:t>
              </a:r>
              <a:endParaRPr lang="ko-KR" altLang="en-US" sz="14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EEB6EC-4442-4AEE-B847-1078D1FB34A9}"/>
              </a:ext>
            </a:extLst>
          </p:cNvPr>
          <p:cNvGrpSpPr/>
          <p:nvPr/>
        </p:nvGrpSpPr>
        <p:grpSpPr>
          <a:xfrm>
            <a:off x="5880859" y="4618073"/>
            <a:ext cx="3177178" cy="1107996"/>
            <a:chOff x="5709409" y="4583451"/>
            <a:chExt cx="3177178" cy="110799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5880859" y="4583451"/>
              <a:ext cx="300572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D-day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현재시간 기준으로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D-day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출력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6" name="사각형: 둥근 모서리 80">
              <a:extLst>
                <a:ext uri="{FF2B5EF4-FFF2-40B4-BE49-F238E27FC236}">
                  <a16:creationId xmlns:a16="http://schemas.microsoft.com/office/drawing/2014/main" id="{8E625DAA-5856-4416-8C42-57B6E246DF1F}"/>
                </a:ext>
              </a:extLst>
            </p:cNvPr>
            <p:cNvSpPr/>
            <p:nvPr/>
          </p:nvSpPr>
          <p:spPr>
            <a:xfrm>
              <a:off x="5709409" y="4750926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1</a:t>
              </a:r>
              <a:endParaRPr lang="ko-KR" altLang="en-US" sz="14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9299AF-9F14-433E-87C9-603C2AD7AC3A}"/>
              </a:ext>
            </a:extLst>
          </p:cNvPr>
          <p:cNvGrpSpPr/>
          <p:nvPr/>
        </p:nvGrpSpPr>
        <p:grpSpPr>
          <a:xfrm>
            <a:off x="8886587" y="5501993"/>
            <a:ext cx="3177178" cy="747128"/>
            <a:chOff x="8621160" y="5467371"/>
            <a:chExt cx="3177178" cy="74712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2BFB436-F5AB-4026-93EC-A991832BAD40}"/>
                </a:ext>
              </a:extLst>
            </p:cNvPr>
            <p:cNvSpPr/>
            <p:nvPr/>
          </p:nvSpPr>
          <p:spPr>
            <a:xfrm>
              <a:off x="8792610" y="5467371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포토 갤러리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hover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이미지 확대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2" name="사각형: 둥근 모서리 80">
              <a:extLst>
                <a:ext uri="{FF2B5EF4-FFF2-40B4-BE49-F238E27FC236}">
                  <a16:creationId xmlns:a16="http://schemas.microsoft.com/office/drawing/2014/main" id="{2C1D8FBF-6F7A-4838-9856-AE8C6591F477}"/>
                </a:ext>
              </a:extLst>
            </p:cNvPr>
            <p:cNvSpPr/>
            <p:nvPr/>
          </p:nvSpPr>
          <p:spPr>
            <a:xfrm>
              <a:off x="8621160" y="5627818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4</a:t>
              </a:r>
              <a:endParaRPr lang="ko-KR" altLang="en-US" sz="14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92B4E6-8595-46E4-A8AC-DB318C845B8D}"/>
              </a:ext>
            </a:extLst>
          </p:cNvPr>
          <p:cNvGrpSpPr/>
          <p:nvPr/>
        </p:nvGrpSpPr>
        <p:grpSpPr>
          <a:xfrm>
            <a:off x="8886587" y="4618073"/>
            <a:ext cx="3177178" cy="747128"/>
            <a:chOff x="8621160" y="4583451"/>
            <a:chExt cx="3177178" cy="74712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BE40B90-C145-4662-B8B2-49A1A8A663A0}"/>
                </a:ext>
              </a:extLst>
            </p:cNvPr>
            <p:cNvSpPr/>
            <p:nvPr/>
          </p:nvSpPr>
          <p:spPr>
            <a:xfrm>
              <a:off x="8792610" y="4583451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 프로그램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클릭 시 페이지 이동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3" name="사각형: 둥근 모서리 80">
              <a:extLst>
                <a:ext uri="{FF2B5EF4-FFF2-40B4-BE49-F238E27FC236}">
                  <a16:creationId xmlns:a16="http://schemas.microsoft.com/office/drawing/2014/main" id="{330ED235-338C-4032-B9A7-1F6CEBD0DBE6}"/>
                </a:ext>
              </a:extLst>
            </p:cNvPr>
            <p:cNvSpPr/>
            <p:nvPr/>
          </p:nvSpPr>
          <p:spPr>
            <a:xfrm>
              <a:off x="8621160" y="4750926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2</a:t>
              </a:r>
              <a:endParaRPr lang="ko-KR" altLang="en-US" sz="14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74" name="사각형: 둥근 모서리 80">
            <a:extLst>
              <a:ext uri="{FF2B5EF4-FFF2-40B4-BE49-F238E27FC236}">
                <a16:creationId xmlns:a16="http://schemas.microsoft.com/office/drawing/2014/main" id="{64CAA350-9050-46C1-9B6E-7ED24D17C8E3}"/>
              </a:ext>
            </a:extLst>
          </p:cNvPr>
          <p:cNvSpPr/>
          <p:nvPr/>
        </p:nvSpPr>
        <p:spPr>
          <a:xfrm>
            <a:off x="1434549" y="1830543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5" name="사각형: 둥근 모서리 80">
            <a:extLst>
              <a:ext uri="{FF2B5EF4-FFF2-40B4-BE49-F238E27FC236}">
                <a16:creationId xmlns:a16="http://schemas.microsoft.com/office/drawing/2014/main" id="{75B421E6-256C-40A4-B3B9-51324662EE40}"/>
              </a:ext>
            </a:extLst>
          </p:cNvPr>
          <p:cNvSpPr/>
          <p:nvPr/>
        </p:nvSpPr>
        <p:spPr>
          <a:xfrm>
            <a:off x="2722205" y="3494514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2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6" name="사각형: 둥근 모서리 80">
            <a:extLst>
              <a:ext uri="{FF2B5EF4-FFF2-40B4-BE49-F238E27FC236}">
                <a16:creationId xmlns:a16="http://schemas.microsoft.com/office/drawing/2014/main" id="{59441531-2399-47C0-8A76-CC2473188F84}"/>
              </a:ext>
            </a:extLst>
          </p:cNvPr>
          <p:cNvSpPr/>
          <p:nvPr/>
        </p:nvSpPr>
        <p:spPr>
          <a:xfrm>
            <a:off x="1305878" y="4464013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3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7" name="사각형: 둥근 모서리 80">
            <a:extLst>
              <a:ext uri="{FF2B5EF4-FFF2-40B4-BE49-F238E27FC236}">
                <a16:creationId xmlns:a16="http://schemas.microsoft.com/office/drawing/2014/main" id="{661F6965-40D2-46DE-A8E8-D9812D403F54}"/>
              </a:ext>
            </a:extLst>
          </p:cNvPr>
          <p:cNvSpPr/>
          <p:nvPr/>
        </p:nvSpPr>
        <p:spPr>
          <a:xfrm>
            <a:off x="2534604" y="5336035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4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968E66-3EEF-49BD-8D9D-6DB94C7BA873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0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01_21_JiWon\99_Other\01_6조_조별과제\6조_송산포도축제\img\sub_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60" y="1570661"/>
            <a:ext cx="3222423" cy="4860668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ACBBD6D-2D25-48B9-B63D-43C05C5DA041}"/>
              </a:ext>
            </a:extLst>
          </p:cNvPr>
          <p:cNvGrpSpPr/>
          <p:nvPr/>
        </p:nvGrpSpPr>
        <p:grpSpPr>
          <a:xfrm>
            <a:off x="5361290" y="1803467"/>
            <a:ext cx="4989012" cy="4395056"/>
            <a:chOff x="4449985" y="1446415"/>
            <a:chExt cx="4989012" cy="439505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156198" y="2125769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화사한 이미지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밝은 분위기 형성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156198" y="3322802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인사말 박스 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&amp; 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동영상 제목 글씨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그림자 효과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입체감을 줌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A32A83F-66F9-4B0B-9714-DE1B22827EF6}"/>
                </a:ext>
              </a:extLst>
            </p:cNvPr>
            <p:cNvGrpSpPr/>
            <p:nvPr/>
          </p:nvGrpSpPr>
          <p:grpSpPr>
            <a:xfrm>
              <a:off x="4449985" y="1446415"/>
              <a:ext cx="2909471" cy="461665"/>
              <a:chOff x="3972754" y="1546168"/>
              <a:chExt cx="2909471" cy="461665"/>
            </a:xfrm>
          </p:grpSpPr>
          <p:sp>
            <p:nvSpPr>
              <p:cNvPr id="62" name="사각형: 둥근 모서리 80">
                <a:extLst>
                  <a:ext uri="{FF2B5EF4-FFF2-40B4-BE49-F238E27FC236}">
                    <a16:creationId xmlns:a16="http://schemas.microsoft.com/office/drawing/2014/main" id="{46DE56B3-C281-442E-994F-8B5E0B828405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F3B0545-B261-400B-84E6-91A030395478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25346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소개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&gt; 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인사말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D8493E8-A724-4D75-9A1E-8C9F56FDE312}"/>
                </a:ext>
              </a:extLst>
            </p:cNvPr>
            <p:cNvGrpSpPr/>
            <p:nvPr/>
          </p:nvGrpSpPr>
          <p:grpSpPr>
            <a:xfrm>
              <a:off x="4928342" y="2165318"/>
              <a:ext cx="999728" cy="369332"/>
              <a:chOff x="4928342" y="2062107"/>
              <a:chExt cx="999728" cy="369332"/>
            </a:xfrm>
          </p:grpSpPr>
          <p:sp>
            <p:nvSpPr>
              <p:cNvPr id="64" name="사각형: 둥근 모서리 80">
                <a:extLst>
                  <a:ext uri="{FF2B5EF4-FFF2-40B4-BE49-F238E27FC236}">
                    <a16:creationId xmlns:a16="http://schemas.microsoft.com/office/drawing/2014/main" id="{64A0E2FF-955D-4357-A129-E3DAE63B0C40}"/>
                  </a:ext>
                </a:extLst>
              </p:cNvPr>
              <p:cNvSpPr/>
              <p:nvPr/>
            </p:nvSpPr>
            <p:spPr>
              <a:xfrm>
                <a:off x="4928342" y="2168214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256E54-567B-4614-8896-54F2831814D4}"/>
                  </a:ext>
                </a:extLst>
              </p:cNvPr>
              <p:cNvSpPr txBox="1"/>
              <p:nvPr/>
            </p:nvSpPr>
            <p:spPr>
              <a:xfrm>
                <a:off x="5118233" y="2062107"/>
                <a:ext cx="809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디자인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45FA96-117F-4906-9587-81735CA03C06}"/>
                </a:ext>
              </a:extLst>
            </p:cNvPr>
            <p:cNvGrpSpPr/>
            <p:nvPr/>
          </p:nvGrpSpPr>
          <p:grpSpPr>
            <a:xfrm>
              <a:off x="4928342" y="4820687"/>
              <a:ext cx="791338" cy="369332"/>
              <a:chOff x="4928342" y="4717476"/>
              <a:chExt cx="791338" cy="369332"/>
            </a:xfrm>
          </p:grpSpPr>
          <p:sp>
            <p:nvSpPr>
              <p:cNvPr id="69" name="사각형: 둥근 모서리 80">
                <a:extLst>
                  <a:ext uri="{FF2B5EF4-FFF2-40B4-BE49-F238E27FC236}">
                    <a16:creationId xmlns:a16="http://schemas.microsoft.com/office/drawing/2014/main" id="{307F8B24-2A04-4E0A-85E0-53C23F57680C}"/>
                  </a:ext>
                </a:extLst>
              </p:cNvPr>
              <p:cNvSpPr/>
              <p:nvPr/>
            </p:nvSpPr>
            <p:spPr>
              <a:xfrm>
                <a:off x="4928342" y="4819425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A1F1DA-6FE2-459D-803C-931DDC23E43A}"/>
                  </a:ext>
                </a:extLst>
              </p:cNvPr>
              <p:cNvSpPr txBox="1"/>
              <p:nvPr/>
            </p:nvSpPr>
            <p:spPr>
              <a:xfrm>
                <a:off x="5118233" y="471747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기능</a:t>
                </a:r>
                <a:endParaRPr lang="en-US" altLang="ko-KR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B265830-5B28-4B8D-BA10-D39F8FB5A4F9}"/>
                </a:ext>
              </a:extLst>
            </p:cNvPr>
            <p:cNvGrpSpPr/>
            <p:nvPr/>
          </p:nvGrpSpPr>
          <p:grpSpPr>
            <a:xfrm>
              <a:off x="6261819" y="4771178"/>
              <a:ext cx="3177178" cy="1070293"/>
              <a:chOff x="5709409" y="4583451"/>
              <a:chExt cx="3177178" cy="107029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FD6C412-C055-4934-9D5E-C0A954ECDAC8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1070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동영상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Iframe 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태그 사용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동영상 재생 버튼  클릭 시 동영상 재생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47" name="사각형: 둥근 모서리 80">
                <a:extLst>
                  <a:ext uri="{FF2B5EF4-FFF2-40B4-BE49-F238E27FC236}">
                    <a16:creationId xmlns:a16="http://schemas.microsoft.com/office/drawing/2014/main" id="{739F96EB-F27A-49C1-8CB4-6C23643BE9B8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D5C82564-1787-4DEE-AED1-24B5FAB4BB1F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1CC2899-20BF-4474-8263-B4FF05ED8CC6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C0C995B-3B8F-4524-9E29-556923A1EDD5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41A153B6-CA50-411B-B93C-799026E2DDC4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F69E96-47BF-4C74-BC42-03A7325462FE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81188B-6ABB-4602-A69F-188C65BC249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70A7779-EEFD-4EDD-A808-95415B402755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3CB376-D3A7-4B13-A33C-14534BA59302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BA4C5C4-DAB2-4673-89AF-E216D10BA2D0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0E25294-A0E0-4E4E-BBF3-E1843F5129ED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2F5A1D9-5EB9-4481-9618-A669686A787A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901B680-1470-4958-84D4-9CB940BE659F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35B12A0-8B24-4DCE-9BC2-440113E9D513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E75193B-F9E7-435F-B791-88C80F4A66FE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A65873F-CF17-4893-8A12-3495A0DD9E40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52D8434-6C13-4410-881C-52E3660F086C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D9A8BBF-4442-4EE5-9969-8E82DAE02911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DF14571-5E54-46E7-9920-D44F3F1DB43B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EA24071-A2E7-4ECC-8586-12227E6C34F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48A09E5-818A-4427-8082-0DF6F6374A79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A92B888-7754-4459-81C6-4D83DDCBE15A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79C6946-9208-40F9-9571-61B716BD51CE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6AC3606-29E7-495E-B637-8916730E29D9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224D0A3-6197-4499-AAF1-51F59B743107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B8F4C37-2B4A-4C5D-AB06-68C6F6CF641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20AC63-8F5A-432C-97DF-E9C1EFC3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8" name="사각형: 둥근 모서리 80">
            <a:extLst>
              <a:ext uri="{FF2B5EF4-FFF2-40B4-BE49-F238E27FC236}">
                <a16:creationId xmlns:a16="http://schemas.microsoft.com/office/drawing/2014/main" id="{2DAC75E0-A544-4BD2-9F21-917F76C3B0B4}"/>
              </a:ext>
            </a:extLst>
          </p:cNvPr>
          <p:cNvSpPr/>
          <p:nvPr/>
        </p:nvSpPr>
        <p:spPr>
          <a:xfrm>
            <a:off x="3713632" y="4690773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0" name="사각형: 둥근 모서리 80">
            <a:hlinkClick r:id="rId3"/>
            <a:extLst>
              <a:ext uri="{FF2B5EF4-FFF2-40B4-BE49-F238E27FC236}">
                <a16:creationId xmlns:a16="http://schemas.microsoft.com/office/drawing/2014/main" id="{EBCAB363-576E-420B-83CC-E08C54EF1C0D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3658343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1_21_JiWon\99_Other\01_6조_조별과제\6조_송산포도축제\img\웹 캡처_24-8-2021_201022_pager.k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81" y="2475530"/>
            <a:ext cx="3358087" cy="3059465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3CEAD90-BD49-47C4-8058-3E43548267A9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B1FE7F8-6C04-43A6-B285-F0DC8A73A435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AA4215-182D-4282-B9FD-B6C1DD53D8D1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AB914D4-8FD4-459A-9C3D-5F28AAEA389F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0738530-E21C-4B1A-B653-0AC436CEAEB3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3C5D6DE-E769-4F5F-9E28-50117E2FFA6D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F356CA0-A478-4D59-93C9-3F51D9DC71D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20AFAD3-E4BB-4CBF-AF59-B6117884478C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8E37362-DAC8-4B2C-8566-89196A6D1766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184585A-EEF6-4FAE-9D72-22042B25DD76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6488E03-4654-452B-9D2A-95817D463D62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0B69D0A-9087-44DC-944E-E27FB85D02C8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D60008-98FE-46FF-A7EC-94407AFDDB62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633B987-D842-45E0-99BA-B32C59941413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68C308B-B2EB-4811-8471-B22A765218C9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FFC8992-8DE6-4AEC-8899-90F5459EE58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A9D4898-83F3-4567-A26A-F9EC038DF134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59E6287-A4EC-4786-A624-CCF8F40463BE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2345335-0575-449B-8545-56187E053B9A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6022511-5EB0-44B0-AB90-000BB9DE7D2B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EA551BC-A209-4188-BE34-606F63AA897D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5DC511A-E245-4298-B5E8-F34F1FC94B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4A19BEC-3FBE-4316-BA27-3577C8D425AC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FEFE47A-5EBF-479D-A905-044EB4B70378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1D3BFB4-3182-4C2A-87B4-733E2241F7E1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1A1EA1-697F-498C-BBF6-7A698725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2715A2-8720-4E01-B4B3-F44B1AF4CE38}"/>
              </a:ext>
            </a:extLst>
          </p:cNvPr>
          <p:cNvGrpSpPr/>
          <p:nvPr/>
        </p:nvGrpSpPr>
        <p:grpSpPr>
          <a:xfrm>
            <a:off x="5361290" y="2052900"/>
            <a:ext cx="4989012" cy="3947375"/>
            <a:chOff x="4619157" y="1850314"/>
            <a:chExt cx="4989012" cy="394737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325370" y="2443146"/>
              <a:ext cx="3005728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 이미지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헤더의 포도밭과 어우러짐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	 </a:t>
              </a:r>
              <a:r>
                <a:rPr lang="ko-KR" altLang="en-US" sz="14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푸터의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땅과 어우러짐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325370" y="3640179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글씨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어두운 배경에 흰 글씨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헤더와 통일감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C5CB970-7632-4EE0-92A0-42D7BD19A3AD}"/>
                </a:ext>
              </a:extLst>
            </p:cNvPr>
            <p:cNvGrpSpPr/>
            <p:nvPr/>
          </p:nvGrpSpPr>
          <p:grpSpPr>
            <a:xfrm>
              <a:off x="4619157" y="1850314"/>
              <a:ext cx="3271750" cy="461665"/>
              <a:chOff x="3972754" y="1546168"/>
              <a:chExt cx="3271750" cy="461665"/>
            </a:xfrm>
          </p:grpSpPr>
          <p:sp>
            <p:nvSpPr>
              <p:cNvPr id="65" name="사각형: 둥근 모서리 80">
                <a:extLst>
                  <a:ext uri="{FF2B5EF4-FFF2-40B4-BE49-F238E27FC236}">
                    <a16:creationId xmlns:a16="http://schemas.microsoft.com/office/drawing/2014/main" id="{3A484361-C4BA-4474-BA84-C0F4FBD93D7F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131D2B-9CA2-43A2-8E4C-FB6FA977E630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2896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소개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&gt; 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개요</a:t>
                </a:r>
              </a:p>
            </p:txBody>
          </p:sp>
        </p:grpSp>
        <p:sp>
          <p:nvSpPr>
            <p:cNvPr id="67" name="사각형: 둥근 모서리 80">
              <a:extLst>
                <a:ext uri="{FF2B5EF4-FFF2-40B4-BE49-F238E27FC236}">
                  <a16:creationId xmlns:a16="http://schemas.microsoft.com/office/drawing/2014/main" id="{A7FE4296-47B1-4309-A820-FF55C51937DF}"/>
                </a:ext>
              </a:extLst>
            </p:cNvPr>
            <p:cNvSpPr/>
            <p:nvPr/>
          </p:nvSpPr>
          <p:spPr>
            <a:xfrm>
              <a:off x="5097514" y="2572113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34EA1E1-50F9-4502-8694-B355C2449CFC}"/>
                </a:ext>
              </a:extLst>
            </p:cNvPr>
            <p:cNvSpPr txBox="1"/>
            <p:nvPr/>
          </p:nvSpPr>
          <p:spPr>
            <a:xfrm>
              <a:off x="5287405" y="2466006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디자인</a:t>
              </a:r>
            </a:p>
          </p:txBody>
        </p:sp>
        <p:sp>
          <p:nvSpPr>
            <p:cNvPr id="69" name="사각형: 둥근 모서리 80">
              <a:extLst>
                <a:ext uri="{FF2B5EF4-FFF2-40B4-BE49-F238E27FC236}">
                  <a16:creationId xmlns:a16="http://schemas.microsoft.com/office/drawing/2014/main" id="{26C3C900-2C6F-43A1-9C55-DD9AAA14AE80}"/>
                </a:ext>
              </a:extLst>
            </p:cNvPr>
            <p:cNvSpPr/>
            <p:nvPr/>
          </p:nvSpPr>
          <p:spPr>
            <a:xfrm>
              <a:off x="5097514" y="5223324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BAFCAC-0C33-4FEA-977D-5D81ECFD8EC0}"/>
                </a:ext>
              </a:extLst>
            </p:cNvPr>
            <p:cNvSpPr txBox="1"/>
            <p:nvPr/>
          </p:nvSpPr>
          <p:spPr>
            <a:xfrm>
              <a:off x="5287405" y="512137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기능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D19671F-AA77-4B24-88FC-11A8916CE50B}"/>
                </a:ext>
              </a:extLst>
            </p:cNvPr>
            <p:cNvGrpSpPr/>
            <p:nvPr/>
          </p:nvGrpSpPr>
          <p:grpSpPr>
            <a:xfrm>
              <a:off x="6430991" y="5050561"/>
              <a:ext cx="3177178" cy="747128"/>
              <a:chOff x="5709409" y="4583451"/>
              <a:chExt cx="3177178" cy="74712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8966BE-9676-46A2-B943-FA0C7CF4A534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747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후원 로고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클릭 시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: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 공식 사이트로 이동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43" name="사각형: 둥근 모서리 80">
                <a:extLst>
                  <a:ext uri="{FF2B5EF4-FFF2-40B4-BE49-F238E27FC236}">
                    <a16:creationId xmlns:a16="http://schemas.microsoft.com/office/drawing/2014/main" id="{48D889F5-AA97-4259-B358-77C6174FDEC2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</p:grpSp>
      <p:sp>
        <p:nvSpPr>
          <p:cNvPr id="44" name="사각형: 둥근 모서리 80">
            <a:extLst>
              <a:ext uri="{FF2B5EF4-FFF2-40B4-BE49-F238E27FC236}">
                <a16:creationId xmlns:a16="http://schemas.microsoft.com/office/drawing/2014/main" id="{F7AF9080-9FF1-44DC-9281-7FBD3FC295C4}"/>
              </a:ext>
            </a:extLst>
          </p:cNvPr>
          <p:cNvSpPr/>
          <p:nvPr/>
        </p:nvSpPr>
        <p:spPr>
          <a:xfrm>
            <a:off x="3778547" y="4026588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7" name="사각형: 둥근 모서리 80">
            <a:hlinkClick r:id="rId3"/>
            <a:extLst>
              <a:ext uri="{FF2B5EF4-FFF2-40B4-BE49-F238E27FC236}">
                <a16:creationId xmlns:a16="http://schemas.microsoft.com/office/drawing/2014/main" id="{B2B4B217-DC91-482C-9164-A15BF8A8A2AD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82150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CONTENT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ko-KR" altLang="en-US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444926" y="2606297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스케치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프로토타이핑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11 ~ 15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88694" y="2606297"/>
            <a:ext cx="2571733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스케줄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 ~ 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D9175A-AF50-44CA-BCA8-B474D83C73DF}"/>
              </a:ext>
            </a:extLst>
          </p:cNvPr>
          <p:cNvGrpSpPr/>
          <p:nvPr/>
        </p:nvGrpSpPr>
        <p:grpSpPr>
          <a:xfrm>
            <a:off x="6363966" y="4372014"/>
            <a:ext cx="1880558" cy="1880558"/>
            <a:chOff x="6363966" y="4372077"/>
            <a:chExt cx="1880558" cy="188055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6363966" y="4372077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68338E-7CA2-45F4-BA70-45BD29832C07}"/>
                </a:ext>
              </a:extLst>
            </p:cNvPr>
            <p:cNvSpPr txBox="1"/>
            <p:nvPr/>
          </p:nvSpPr>
          <p:spPr>
            <a:xfrm>
              <a:off x="6795131" y="5234228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역할분담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후기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1C61A1-DEC2-4702-BCAF-83A7CDB5967E}"/>
                </a:ext>
              </a:extLst>
            </p:cNvPr>
            <p:cNvSpPr txBox="1"/>
            <p:nvPr/>
          </p:nvSpPr>
          <p:spPr>
            <a:xfrm>
              <a:off x="7055619" y="471646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04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B2EC77-C59D-4825-9FB9-7A033DEFD06F}"/>
              </a:ext>
            </a:extLst>
          </p:cNvPr>
          <p:cNvGrpSpPr/>
          <p:nvPr/>
        </p:nvGrpSpPr>
        <p:grpSpPr>
          <a:xfrm>
            <a:off x="3801421" y="4372014"/>
            <a:ext cx="1880558" cy="1880558"/>
            <a:chOff x="3801421" y="4371952"/>
            <a:chExt cx="1880558" cy="1880558"/>
          </a:xfrm>
        </p:grpSpPr>
        <p:sp>
          <p:nvSpPr>
            <p:cNvPr id="61" name="모서리가 둥근 직사각형 67">
              <a:extLst>
                <a:ext uri="{FF2B5EF4-FFF2-40B4-BE49-F238E27FC236}">
                  <a16:creationId xmlns:a16="http://schemas.microsoft.com/office/drawing/2014/main" id="{2F173511-9083-4826-B182-36C740C766C3}"/>
                </a:ext>
              </a:extLst>
            </p:cNvPr>
            <p:cNvSpPr/>
            <p:nvPr/>
          </p:nvSpPr>
          <p:spPr>
            <a:xfrm>
              <a:off x="3801421" y="4371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B98703-3BE3-4951-AD9E-9F8055CF18E6}"/>
                </a:ext>
              </a:extLst>
            </p:cNvPr>
            <p:cNvSpPr txBox="1"/>
            <p:nvPr/>
          </p:nvSpPr>
          <p:spPr>
            <a:xfrm>
              <a:off x="4493876" y="4731814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03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7B5F7A-0C04-4E55-B02C-88F637AEA588}"/>
                </a:ext>
              </a:extLst>
            </p:cNvPr>
            <p:cNvSpPr txBox="1"/>
            <p:nvPr/>
          </p:nvSpPr>
          <p:spPr>
            <a:xfrm>
              <a:off x="4047439" y="5234102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디자인</a:t>
              </a:r>
              <a:r>
                <a:rPr lang="en-US" altLang="ko-KR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&amp;</a:t>
              </a:r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기능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5ED3CD-BDA8-4927-AB8D-F9737A5F1E99}"/>
              </a:ext>
            </a:extLst>
          </p:cNvPr>
          <p:cNvGrpSpPr/>
          <p:nvPr/>
        </p:nvGrpSpPr>
        <p:grpSpPr>
          <a:xfrm>
            <a:off x="3801421" y="2011689"/>
            <a:ext cx="1880558" cy="1880558"/>
            <a:chOff x="3801421" y="2003952"/>
            <a:chExt cx="1880558" cy="1880558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3801421" y="2003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636E1E-D869-43AB-9DD5-CBF683DD0535}"/>
                </a:ext>
              </a:extLst>
            </p:cNvPr>
            <p:cNvSpPr txBox="1"/>
            <p:nvPr/>
          </p:nvSpPr>
          <p:spPr>
            <a:xfrm>
              <a:off x="4493876" y="2361206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01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3D4A59-860A-4410-819E-5A7A5DFDDB2D}"/>
                </a:ext>
              </a:extLst>
            </p:cNvPr>
            <p:cNvSpPr txBox="1"/>
            <p:nvPr/>
          </p:nvSpPr>
          <p:spPr>
            <a:xfrm>
              <a:off x="4336782" y="2843380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스케줄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</a:p>
          </p:txBody>
        </p:sp>
        <p:sp>
          <p:nvSpPr>
            <p:cNvPr id="82" name="자유형 65">
              <a:extLst>
                <a:ext uri="{FF2B5EF4-FFF2-40B4-BE49-F238E27FC236}">
                  <a16:creationId xmlns:a16="http://schemas.microsoft.com/office/drawing/2014/main" id="{AEEA66B9-849B-40F4-A376-54251DBAE132}"/>
                </a:ext>
              </a:extLst>
            </p:cNvPr>
            <p:cNvSpPr/>
            <p:nvPr/>
          </p:nvSpPr>
          <p:spPr>
            <a:xfrm>
              <a:off x="3802860" y="2003952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83" name="자유형 66">
              <a:extLst>
                <a:ext uri="{FF2B5EF4-FFF2-40B4-BE49-F238E27FC236}">
                  <a16:creationId xmlns:a16="http://schemas.microsoft.com/office/drawing/2014/main" id="{217FA887-B550-44C8-BF65-0779466708F5}"/>
                </a:ext>
              </a:extLst>
            </p:cNvPr>
            <p:cNvSpPr/>
            <p:nvPr/>
          </p:nvSpPr>
          <p:spPr>
            <a:xfrm rot="18000000">
              <a:off x="3837273" y="2059108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E2EDA8-DB93-4CB6-B34A-4F75FCC8BD84}"/>
              </a:ext>
            </a:extLst>
          </p:cNvPr>
          <p:cNvGrpSpPr/>
          <p:nvPr/>
        </p:nvGrpSpPr>
        <p:grpSpPr>
          <a:xfrm>
            <a:off x="6363966" y="2011689"/>
            <a:ext cx="1880558" cy="1880558"/>
            <a:chOff x="6363966" y="2019426"/>
            <a:chExt cx="1880558" cy="1880558"/>
          </a:xfrm>
        </p:grpSpPr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09666459-176C-4EFB-B0A9-6CF567B51EE2}"/>
                </a:ext>
              </a:extLst>
            </p:cNvPr>
            <p:cNvSpPr/>
            <p:nvPr/>
          </p:nvSpPr>
          <p:spPr>
            <a:xfrm>
              <a:off x="6363966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7CF6951-3551-46EA-B29F-A9FE8809A33A}"/>
                </a:ext>
              </a:extLst>
            </p:cNvPr>
            <p:cNvSpPr txBox="1"/>
            <p:nvPr/>
          </p:nvSpPr>
          <p:spPr>
            <a:xfrm>
              <a:off x="6586741" y="288157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721C6D-D5B8-44D9-B54E-6C48F369BAE0}"/>
                </a:ext>
              </a:extLst>
            </p:cNvPr>
            <p:cNvSpPr txBox="1"/>
            <p:nvPr/>
          </p:nvSpPr>
          <p:spPr>
            <a:xfrm>
              <a:off x="7059627" y="2363814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02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E741F233-70CE-4EFE-B201-060B10CEA94E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99D43D3-CD82-4624-9F3A-703568BABC4B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BBFA931-AE6D-40D1-A226-5AFADCD58A96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9172589-412B-41CD-8B83-BAB9588ACF7A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474FBC-C101-46AC-BA5F-2009900D12BB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973C7-312A-4E82-8F55-4EBE93EB1899}"/>
              </a:ext>
            </a:extLst>
          </p:cNvPr>
          <p:cNvSpPr/>
          <p:nvPr/>
        </p:nvSpPr>
        <p:spPr>
          <a:xfrm>
            <a:off x="253858" y="4966622"/>
            <a:ext cx="3206569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디자인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17 ~ 30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556D3D-D675-4B5A-8C8A-EF723E0890FD}"/>
              </a:ext>
            </a:extLst>
          </p:cNvPr>
          <p:cNvSpPr/>
          <p:nvPr/>
        </p:nvSpPr>
        <p:spPr>
          <a:xfrm>
            <a:off x="8444926" y="4966622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04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역할분담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후기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32 ~ 37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71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511006-92C1-4083-80EF-A7A8311144CC}"/>
              </a:ext>
            </a:extLst>
          </p:cNvPr>
          <p:cNvGrpSpPr/>
          <p:nvPr/>
        </p:nvGrpSpPr>
        <p:grpSpPr>
          <a:xfrm>
            <a:off x="5360989" y="1959927"/>
            <a:ext cx="4711941" cy="4090672"/>
            <a:chOff x="4557007" y="1446415"/>
            <a:chExt cx="4711941" cy="409067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263220" y="2039024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지도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이해를 돕는 이미지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263220" y="3236057"/>
              <a:ext cx="300572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글씨 색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녹색 계열 제목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 잎 연상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보라색 계열 박스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 알 연상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263220" y="4752257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지도 아래 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U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자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답답한 사각형 사이에서 재미를 줌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DEDD0CF-E1C0-4D27-9582-8D4557E7AAD7}"/>
                </a:ext>
              </a:extLst>
            </p:cNvPr>
            <p:cNvGrpSpPr/>
            <p:nvPr/>
          </p:nvGrpSpPr>
          <p:grpSpPr>
            <a:xfrm>
              <a:off x="4557007" y="1446415"/>
              <a:ext cx="3826389" cy="461665"/>
              <a:chOff x="3972754" y="1546168"/>
              <a:chExt cx="3826389" cy="461665"/>
            </a:xfrm>
          </p:grpSpPr>
          <p:sp>
            <p:nvSpPr>
              <p:cNvPr id="66" name="사각형: 둥근 모서리 80">
                <a:extLst>
                  <a:ext uri="{FF2B5EF4-FFF2-40B4-BE49-F238E27FC236}">
                    <a16:creationId xmlns:a16="http://schemas.microsoft.com/office/drawing/2014/main" id="{11BC6F80-A5DE-4070-801D-F2BE69080E1E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DE24F3-7BB7-48E8-910D-90B44339EB82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3451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소개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&gt; 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찾아오시는 길</a:t>
                </a:r>
              </a:p>
            </p:txBody>
          </p:sp>
        </p:grpSp>
        <p:sp>
          <p:nvSpPr>
            <p:cNvPr id="68" name="사각형: 둥근 모서리 80">
              <a:extLst>
                <a:ext uri="{FF2B5EF4-FFF2-40B4-BE49-F238E27FC236}">
                  <a16:creationId xmlns:a16="http://schemas.microsoft.com/office/drawing/2014/main" id="{5720F2A5-543F-4EEF-9EB1-63545045A0D4}"/>
                </a:ext>
              </a:extLst>
            </p:cNvPr>
            <p:cNvSpPr/>
            <p:nvPr/>
          </p:nvSpPr>
          <p:spPr>
            <a:xfrm>
              <a:off x="5035364" y="2168214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95FB9B-E27E-47DD-ACD7-033FA36FD836}"/>
                </a:ext>
              </a:extLst>
            </p:cNvPr>
            <p:cNvSpPr txBox="1"/>
            <p:nvPr/>
          </p:nvSpPr>
          <p:spPr>
            <a:xfrm>
              <a:off x="5225255" y="2062107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디자인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5A7CB1A6-3CD9-4272-9943-B09AF8001FEC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97ED98B-D468-4C06-BC0C-46AC2C705DB8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89EEEF-BF26-42D2-A964-93633F27BFAF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D3BA079-8085-46C8-A70C-1C115D6393F5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09C5684-920D-4D65-B03F-7F3961A50ADE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BAC8220-7E4A-477F-BA7F-60F281E0E119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AA4B626-889D-4A3B-823B-726E8A31E53C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90DAB80-704E-4D5D-9E8D-5B86A6B69B13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1936BF8-471E-4607-9C80-CE54C91D1588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138C1E8-1B7C-439C-B57C-DC286E08F2D0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B5708A0-C9F1-4128-8A0C-F267CAFD828E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E96F629-AC03-4F2C-B9E6-AA4024DC294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1EBDC5E-9AAB-4C78-BE99-1923BFEB388E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18C711-7D90-4BA8-80FB-4F695574BF1D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BB9E1FF-3885-459D-B363-8AA2A4094D8F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0C0F1D0-7F6E-42CF-B1BD-A54307C7C615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E02FF55-2729-418F-9EBE-A1FC5C62505D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B332A2-2C1B-43C8-B9E9-AE65B6837626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0AC4D18-0768-4700-B653-D6F396AFDD11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10C2899-24BE-41D8-AC92-DB73AFDFFA75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4B45D7C-839B-4E79-9E37-FF14AE0DA5CA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A5A62EF-D59C-4AC4-AED9-E1E1B39A5201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AFEBFE6-B0A5-4513-8635-40ACE725996B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2DC4FC0-4A0B-4078-884A-BEA2111106AA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53E1D7F-597E-4551-BA9C-0692433E5B76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BAB75A-F416-4982-A561-A0AFF23F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Picture 2" descr="D:\01_21_JiWon\99_Other\01_6조_조별과제\6조_송산포도축제\img\sub_w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1765504"/>
            <a:ext cx="2922064" cy="4479517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사각형: 둥근 모서리 80">
            <a:hlinkClick r:id="rId3"/>
            <a:extLst>
              <a:ext uri="{FF2B5EF4-FFF2-40B4-BE49-F238E27FC236}">
                <a16:creationId xmlns:a16="http://schemas.microsoft.com/office/drawing/2014/main" id="{516C1509-2A88-4842-A001-73753AF5EC9E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690604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01_21_JiWon\99_Other\01_6조_조별과제\6조_송산포도축제\img\웹 캡처_24-8-2021_20135_pager.k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0" y="1773239"/>
            <a:ext cx="3109358" cy="4464050"/>
          </a:xfrm>
          <a:prstGeom prst="rect">
            <a:avLst/>
          </a:prstGeom>
          <a:noFill/>
          <a:ln w="1905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0F64AF-9FFE-49FA-8DB5-A9C1FDEA187B}"/>
              </a:ext>
            </a:extLst>
          </p:cNvPr>
          <p:cNvGrpSpPr/>
          <p:nvPr/>
        </p:nvGrpSpPr>
        <p:grpSpPr>
          <a:xfrm>
            <a:off x="4800600" y="1816939"/>
            <a:ext cx="7183593" cy="4395056"/>
            <a:chOff x="4622530" y="1446415"/>
            <a:chExt cx="7183593" cy="439505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328743" y="2013934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이미지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박스 색 </a:t>
              </a:r>
              <a:r>
                <a:rPr lang="ko-KR" altLang="en-US" sz="14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보더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일체감 형성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6328743" y="3210967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글씨 색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밝은 분위기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en-US" altLang="ko-KR" sz="1400" dirty="0">
                  <a:solidFill>
                    <a:srgbClr val="EAD371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#ead371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8800395" y="2013934"/>
              <a:ext cx="30057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텍스트 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&amp; 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박스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그림자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입체감을 줌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3655CD3-A3F4-410D-9F1A-68D005DA48D8}"/>
                </a:ext>
              </a:extLst>
            </p:cNvPr>
            <p:cNvGrpSpPr/>
            <p:nvPr/>
          </p:nvGrpSpPr>
          <p:grpSpPr>
            <a:xfrm>
              <a:off x="4622530" y="1446415"/>
              <a:ext cx="3826389" cy="461665"/>
              <a:chOff x="3972754" y="1546168"/>
              <a:chExt cx="3826389" cy="461665"/>
            </a:xfrm>
          </p:grpSpPr>
          <p:sp>
            <p:nvSpPr>
              <p:cNvPr id="66" name="사각형: 둥근 모서리 80">
                <a:extLst>
                  <a:ext uri="{FF2B5EF4-FFF2-40B4-BE49-F238E27FC236}">
                    <a16:creationId xmlns:a16="http://schemas.microsoft.com/office/drawing/2014/main" id="{1A55B1DB-0CBB-41C4-BE6D-C290B4179319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E751CB-5B26-4760-9D71-F37C2AEEA8C8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3451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정보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&gt; 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프로그램</a:t>
                </a: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CB42E4D-72B5-4FE3-BCFB-CBA7F4537185}"/>
                </a:ext>
              </a:extLst>
            </p:cNvPr>
            <p:cNvGrpSpPr/>
            <p:nvPr/>
          </p:nvGrpSpPr>
          <p:grpSpPr>
            <a:xfrm>
              <a:off x="5100887" y="2062107"/>
              <a:ext cx="999728" cy="369332"/>
              <a:chOff x="4928342" y="2062107"/>
              <a:chExt cx="999728" cy="369332"/>
            </a:xfrm>
          </p:grpSpPr>
          <p:sp>
            <p:nvSpPr>
              <p:cNvPr id="69" name="사각형: 둥근 모서리 80">
                <a:extLst>
                  <a:ext uri="{FF2B5EF4-FFF2-40B4-BE49-F238E27FC236}">
                    <a16:creationId xmlns:a16="http://schemas.microsoft.com/office/drawing/2014/main" id="{F1088534-C5CF-455F-837F-145C47999033}"/>
                  </a:ext>
                </a:extLst>
              </p:cNvPr>
              <p:cNvSpPr/>
              <p:nvPr/>
            </p:nvSpPr>
            <p:spPr>
              <a:xfrm>
                <a:off x="4928342" y="2168214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3163E8F-A174-41F2-8E41-430B06E16854}"/>
                  </a:ext>
                </a:extLst>
              </p:cNvPr>
              <p:cNvSpPr txBox="1"/>
              <p:nvPr/>
            </p:nvSpPr>
            <p:spPr>
              <a:xfrm>
                <a:off x="5118233" y="2062107"/>
                <a:ext cx="809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디자인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E7EC75E-A13F-4967-8CA7-6C088EE101A1}"/>
                </a:ext>
              </a:extLst>
            </p:cNvPr>
            <p:cNvGrpSpPr/>
            <p:nvPr/>
          </p:nvGrpSpPr>
          <p:grpSpPr>
            <a:xfrm>
              <a:off x="5100887" y="4820687"/>
              <a:ext cx="791338" cy="369332"/>
              <a:chOff x="4928342" y="4717476"/>
              <a:chExt cx="791338" cy="369332"/>
            </a:xfrm>
          </p:grpSpPr>
          <p:sp>
            <p:nvSpPr>
              <p:cNvPr id="48" name="사각형: 둥근 모서리 80">
                <a:extLst>
                  <a:ext uri="{FF2B5EF4-FFF2-40B4-BE49-F238E27FC236}">
                    <a16:creationId xmlns:a16="http://schemas.microsoft.com/office/drawing/2014/main" id="{5CF6FAA3-2DEC-4A71-952C-19B6A72F0E84}"/>
                  </a:ext>
                </a:extLst>
              </p:cNvPr>
              <p:cNvSpPr/>
              <p:nvPr/>
            </p:nvSpPr>
            <p:spPr>
              <a:xfrm>
                <a:off x="4928342" y="4819425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CD21AA-18EB-42D9-8166-733026E75051}"/>
                  </a:ext>
                </a:extLst>
              </p:cNvPr>
              <p:cNvSpPr txBox="1"/>
              <p:nvPr/>
            </p:nvSpPr>
            <p:spPr>
              <a:xfrm>
                <a:off x="5118233" y="471747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기능</a:t>
                </a:r>
                <a:endParaRPr lang="en-US" altLang="ko-KR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AF976D-2E02-4100-A551-AC3097E07177}"/>
                </a:ext>
              </a:extLst>
            </p:cNvPr>
            <p:cNvGrpSpPr/>
            <p:nvPr/>
          </p:nvGrpSpPr>
          <p:grpSpPr>
            <a:xfrm>
              <a:off x="6434364" y="4771178"/>
              <a:ext cx="3177178" cy="1070293"/>
              <a:chOff x="5709409" y="4583451"/>
              <a:chExt cx="3177178" cy="107029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5820A77-4773-459C-82C8-1E843AA4F4A3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1070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위치보기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 err="1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호버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시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: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 버튼 크기 확대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클릭 시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: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 축제 배치도 페이지로 이동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52" name="사각형: 둥근 모서리 80">
                <a:extLst>
                  <a:ext uri="{FF2B5EF4-FFF2-40B4-BE49-F238E27FC236}">
                    <a16:creationId xmlns:a16="http://schemas.microsoft.com/office/drawing/2014/main" id="{18E8A788-CFD1-4370-B56A-B91BE6909CFB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AA258925-88F8-4B84-963C-5E9A16104C58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1950444-C43B-428B-9D31-60A57A4E0304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D41C9AE-564A-49B8-9419-6205872B1A6B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45DE26A-A647-41A5-9544-83B61F2AFA47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6BEAF3E-404B-452B-AC3C-6187127AB02E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676881E-4B41-4149-A680-F402FD60689E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4A6A1CB-10E7-46ED-ACD8-83AA3AE6C555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921F46A-214B-4480-ABD5-4D306802FC14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1A4C9-5479-4055-9B0A-92ADFF37D0F6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23C26F-7668-4B65-8ABA-76103CA1310E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5B67EB9-7ECE-4A4E-8281-FD3DA660E48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580F39D-85B0-4BE6-82C9-0136F7D35C60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AE0646D-9740-41A2-A78A-BFD998393A12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3B31515-AD56-4CEA-96F4-39784905273A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70366D2-9E9B-496D-88F3-8128CE9B496A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82D73B7-9447-4FD2-A2EC-CCD659FF7E92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3EE2868-1DBB-44FA-A290-F875C5C7325F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F2E3DD9-3C67-45E1-B0FD-749C07A94768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E32488-137D-412F-B54A-E92BC083DCA4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FBD8100-9E68-4A91-B5B6-E2A4B9126CD4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C3EA4B2-342A-4E5D-9049-B6709EF8FE0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043981C-82C7-4FFA-BC70-F303F370544E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8FBD084-0002-4E97-9EAD-0F1C96196B81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614F7DB-5754-4558-ACEF-1FEB2FD96683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57DD358-F73B-45A3-A3DA-33E00FBA6C2E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7AC681-80CB-4E92-86A8-F20FF3A9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id="{4799076E-92DB-4BBA-95A8-895F69C63988}"/>
              </a:ext>
            </a:extLst>
          </p:cNvPr>
          <p:cNvSpPr/>
          <p:nvPr/>
        </p:nvSpPr>
        <p:spPr>
          <a:xfrm>
            <a:off x="3728354" y="4430653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4" name="사각형: 둥근 모서리 80">
            <a:extLst>
              <a:ext uri="{FF2B5EF4-FFF2-40B4-BE49-F238E27FC236}">
                <a16:creationId xmlns:a16="http://schemas.microsoft.com/office/drawing/2014/main" id="{F8C78015-34A5-41D1-BAEB-46BD6CBA2BA6}"/>
              </a:ext>
            </a:extLst>
          </p:cNvPr>
          <p:cNvSpPr/>
          <p:nvPr/>
        </p:nvSpPr>
        <p:spPr>
          <a:xfrm>
            <a:off x="3733290" y="3056907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6" name="사각형: 둥근 모서리 80">
            <a:hlinkClick r:id="rId3"/>
            <a:extLst>
              <a:ext uri="{FF2B5EF4-FFF2-40B4-BE49-F238E27FC236}">
                <a16:creationId xmlns:a16="http://schemas.microsoft.com/office/drawing/2014/main" id="{C6500B2F-EAC6-4134-996F-F8EAEEE3B810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74870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1_21_JiWon\99_Other\01_6조_조별과제\6조_송산포도축제\img\KakaoTalk_20210824_1925332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1773239"/>
            <a:ext cx="3019745" cy="4464050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CCE0B5D-DABE-4638-975B-E96E047C42FE}"/>
              </a:ext>
            </a:extLst>
          </p:cNvPr>
          <p:cNvGrpSpPr/>
          <p:nvPr/>
        </p:nvGrpSpPr>
        <p:grpSpPr>
          <a:xfrm>
            <a:off x="4800600" y="1999564"/>
            <a:ext cx="7183593" cy="4071891"/>
            <a:chOff x="4449985" y="1446415"/>
            <a:chExt cx="7183593" cy="4071891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5CD63-BBEE-4785-BD11-9DB5546629BE}"/>
                </a:ext>
              </a:extLst>
            </p:cNvPr>
            <p:cNvGrpSpPr/>
            <p:nvPr/>
          </p:nvGrpSpPr>
          <p:grpSpPr>
            <a:xfrm>
              <a:off x="4449985" y="1446415"/>
              <a:ext cx="3549070" cy="461665"/>
              <a:chOff x="3972754" y="1546168"/>
              <a:chExt cx="3549070" cy="461665"/>
            </a:xfrm>
          </p:grpSpPr>
          <p:sp>
            <p:nvSpPr>
              <p:cNvPr id="115" name="사각형: 둥근 모서리 80">
                <a:extLst>
                  <a:ext uri="{FF2B5EF4-FFF2-40B4-BE49-F238E27FC236}">
                    <a16:creationId xmlns:a16="http://schemas.microsoft.com/office/drawing/2014/main" id="{5A3EE038-4039-454D-940F-F3AC162B91E0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2E7C73B-7DC7-4DD7-9508-37244F5DC431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3174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정보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&gt; 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배치도</a:t>
                </a: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5F108FA-3836-4724-B810-40239833A04D}"/>
                </a:ext>
              </a:extLst>
            </p:cNvPr>
            <p:cNvSpPr/>
            <p:nvPr/>
          </p:nvSpPr>
          <p:spPr>
            <a:xfrm>
              <a:off x="6156198" y="2013934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색상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여름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E6750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오렌지색 계열</a:t>
              </a:r>
              <a:endParaRPr lang="en-US" altLang="ko-KR" sz="1400" dirty="0">
                <a:solidFill>
                  <a:srgbClr val="E6750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: </a:t>
              </a:r>
              <a:r>
                <a:rPr lang="ko-KR" altLang="en-US" sz="1400" dirty="0">
                  <a:solidFill>
                    <a:srgbClr val="8D44AD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보라색 계열</a:t>
              </a:r>
              <a:endParaRPr lang="en-US" altLang="ko-KR" sz="1400" dirty="0">
                <a:solidFill>
                  <a:srgbClr val="8D44AD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FD43D8D-5A8D-400D-BBB1-86F5329195FE}"/>
                </a:ext>
              </a:extLst>
            </p:cNvPr>
            <p:cNvSpPr/>
            <p:nvPr/>
          </p:nvSpPr>
          <p:spPr>
            <a:xfrm>
              <a:off x="6156198" y="3210967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사진 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위치 특정을 도움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BDCBEF-7B42-4260-9F55-6E1FFD9F623B}"/>
                </a:ext>
              </a:extLst>
            </p:cNvPr>
            <p:cNvSpPr/>
            <p:nvPr/>
          </p:nvSpPr>
          <p:spPr>
            <a:xfrm>
              <a:off x="8627850" y="2013934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그림 지도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어린아이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축제를 즐기는 연령대에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맞춰 친근하게 디자인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19048CC-CC6F-4C3E-8896-8149647CA345}"/>
                </a:ext>
              </a:extLst>
            </p:cNvPr>
            <p:cNvGrpSpPr/>
            <p:nvPr/>
          </p:nvGrpSpPr>
          <p:grpSpPr>
            <a:xfrm>
              <a:off x="4928342" y="2062107"/>
              <a:ext cx="999728" cy="369332"/>
              <a:chOff x="4928342" y="2062107"/>
              <a:chExt cx="999728" cy="369332"/>
            </a:xfrm>
          </p:grpSpPr>
          <p:sp>
            <p:nvSpPr>
              <p:cNvPr id="52" name="사각형: 둥근 모서리 80">
                <a:extLst>
                  <a:ext uri="{FF2B5EF4-FFF2-40B4-BE49-F238E27FC236}">
                    <a16:creationId xmlns:a16="http://schemas.microsoft.com/office/drawing/2014/main" id="{BAFD0A94-59E4-4028-B6DC-A8CF8470816E}"/>
                  </a:ext>
                </a:extLst>
              </p:cNvPr>
              <p:cNvSpPr/>
              <p:nvPr/>
            </p:nvSpPr>
            <p:spPr>
              <a:xfrm>
                <a:off x="4928342" y="2168214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5FC1E7-1DCE-4112-8EC2-C834703D07BA}"/>
                  </a:ext>
                </a:extLst>
              </p:cNvPr>
              <p:cNvSpPr txBox="1"/>
              <p:nvPr/>
            </p:nvSpPr>
            <p:spPr>
              <a:xfrm>
                <a:off x="5118233" y="2062107"/>
                <a:ext cx="809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디자인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0CA7613-6213-4BCE-A81F-EC69E53F2468}"/>
                </a:ext>
              </a:extLst>
            </p:cNvPr>
            <p:cNvGrpSpPr/>
            <p:nvPr/>
          </p:nvGrpSpPr>
          <p:grpSpPr>
            <a:xfrm>
              <a:off x="4928342" y="4820687"/>
              <a:ext cx="791338" cy="369332"/>
              <a:chOff x="4928342" y="4717476"/>
              <a:chExt cx="791338" cy="369332"/>
            </a:xfrm>
          </p:grpSpPr>
          <p:sp>
            <p:nvSpPr>
              <p:cNvPr id="56" name="사각형: 둥근 모서리 80">
                <a:extLst>
                  <a:ext uri="{FF2B5EF4-FFF2-40B4-BE49-F238E27FC236}">
                    <a16:creationId xmlns:a16="http://schemas.microsoft.com/office/drawing/2014/main" id="{852CB7F3-A069-4EDE-B0B3-FEAC9D1459BA}"/>
                  </a:ext>
                </a:extLst>
              </p:cNvPr>
              <p:cNvSpPr/>
              <p:nvPr/>
            </p:nvSpPr>
            <p:spPr>
              <a:xfrm>
                <a:off x="4928342" y="4819425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675BE7-3FD6-402D-AF2A-F71423AB3C69}"/>
                  </a:ext>
                </a:extLst>
              </p:cNvPr>
              <p:cNvSpPr txBox="1"/>
              <p:nvPr/>
            </p:nvSpPr>
            <p:spPr>
              <a:xfrm>
                <a:off x="5118233" y="471747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기능</a:t>
                </a:r>
                <a:endParaRPr lang="en-US" altLang="ko-KR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18C510A-78C3-4C4A-9975-0E3C6C681252}"/>
                </a:ext>
              </a:extLst>
            </p:cNvPr>
            <p:cNvGrpSpPr/>
            <p:nvPr/>
          </p:nvGrpSpPr>
          <p:grpSpPr>
            <a:xfrm>
              <a:off x="6261819" y="4771178"/>
              <a:ext cx="3177178" cy="747128"/>
              <a:chOff x="5709409" y="4583451"/>
              <a:chExt cx="3177178" cy="747128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80D9DE6-6DA2-4D90-98D8-9DCD19300CCA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747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사진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 err="1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호버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 시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: 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이미지 확대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61" name="사각형: 둥근 모서리 80">
                <a:extLst>
                  <a:ext uri="{FF2B5EF4-FFF2-40B4-BE49-F238E27FC236}">
                    <a16:creationId xmlns:a16="http://schemas.microsoft.com/office/drawing/2014/main" id="{90881C69-80E0-4A81-B907-3CCE9B00A2BC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37180CD3-8CDA-4D21-8397-76EB45AAA9D5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C74EA4D-55D3-4E1C-B0E6-6C05779C7410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D2363AE-29FB-4887-B550-4E4D849B8A75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BBE1287-D815-41D8-9A28-CE1008A0C105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BF1C8C6-BD42-472F-ABD4-377C2132B83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E714BB2-BF39-43C7-B4CF-6A31884AB6BA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79D0B0B-429E-42FC-99C1-8B93B4B0879B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86AD8EB-5017-4C31-9A52-C42EAA10DC80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4157391-4780-4099-88C2-E938F5B07D51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8F4E38E-E2B3-4284-8E35-7ED355EB1D43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4344F22-CDCF-4471-95F2-ABA9E421FB0B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7B1AA92-F27A-4457-A92B-4F7202712ABF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EE85C35-DF6C-4351-B5E1-463741712305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5E922A1-C384-4FCB-ADC9-AD43245F19C3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52A9A1E-2F7E-46A7-AA45-EC7018898CBF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1174E76-DA4C-4323-93F2-3F7F0AB195E7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A8725EA-C523-4AFA-868E-3700667EB19B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9E92FF5-0440-4C3A-A154-2475085D1550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06E381E-3FCA-43C3-8AF5-8E399D879882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B4A1103-00EE-40A0-9DEC-2B3892F5A814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50BF501-F579-4332-B56F-5E851C29A883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3CDEEC5-FC72-4B03-92EA-186E3AC7C1E1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F5C19A3-14ED-4C38-9853-9DB416695EB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26D935-FFAD-42F7-9366-3B94BC03FA4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7060170-66BF-4EE0-A16F-128423735C4C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9B2FFD-7399-48C3-9D5E-76D3705D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7" name="사각형: 둥근 모서리 80">
            <a:extLst>
              <a:ext uri="{FF2B5EF4-FFF2-40B4-BE49-F238E27FC236}">
                <a16:creationId xmlns:a16="http://schemas.microsoft.com/office/drawing/2014/main" id="{F789EDF1-F6F6-4EDA-AB95-916310E36514}"/>
              </a:ext>
            </a:extLst>
          </p:cNvPr>
          <p:cNvSpPr/>
          <p:nvPr/>
        </p:nvSpPr>
        <p:spPr>
          <a:xfrm>
            <a:off x="3579771" y="2721363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4" name="사각형: 둥근 모서리 80">
            <a:hlinkClick r:id="rId3"/>
            <a:extLst>
              <a:ext uri="{FF2B5EF4-FFF2-40B4-BE49-F238E27FC236}">
                <a16:creationId xmlns:a16="http://schemas.microsoft.com/office/drawing/2014/main" id="{81441867-6D7A-455A-A079-31D9B450FDC2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54498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01_21_JiWon\99_Other\01_6조_조별과제\6조_송산포도축제\img\KakaoTalk_20210824_192533254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5" y="1773239"/>
            <a:ext cx="2927767" cy="4464050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디자인 </a:t>
            </a: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&amp;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기능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B70531-98EE-4612-9421-FCE6DA230E36}"/>
              </a:ext>
            </a:extLst>
          </p:cNvPr>
          <p:cNvGrpSpPr/>
          <p:nvPr/>
        </p:nvGrpSpPr>
        <p:grpSpPr>
          <a:xfrm>
            <a:off x="4802258" y="1518554"/>
            <a:ext cx="7500876" cy="5059900"/>
            <a:chOff x="4449985" y="1446415"/>
            <a:chExt cx="7500876" cy="505990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1CFEDE9-03F5-48C3-8766-A4E7F4D15DEE}"/>
                </a:ext>
              </a:extLst>
            </p:cNvPr>
            <p:cNvGrpSpPr/>
            <p:nvPr/>
          </p:nvGrpSpPr>
          <p:grpSpPr>
            <a:xfrm>
              <a:off x="4449985" y="1446415"/>
              <a:ext cx="1391428" cy="461665"/>
              <a:chOff x="3972754" y="1546168"/>
              <a:chExt cx="1391428" cy="461665"/>
            </a:xfrm>
          </p:grpSpPr>
          <p:sp>
            <p:nvSpPr>
              <p:cNvPr id="120" name="사각형: 둥근 모서리 80">
                <a:extLst>
                  <a:ext uri="{FF2B5EF4-FFF2-40B4-BE49-F238E27FC236}">
                    <a16:creationId xmlns:a16="http://schemas.microsoft.com/office/drawing/2014/main" id="{176CA0CD-7AA3-4092-90EB-9A1BB92A4A51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4F884CA-FEA5-418B-A148-54620E538E45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1016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갤러리</a:t>
                </a: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F2D8172-834B-4C13-A811-C628206B1354}"/>
                </a:ext>
              </a:extLst>
            </p:cNvPr>
            <p:cNvSpPr/>
            <p:nvPr/>
          </p:nvSpPr>
          <p:spPr>
            <a:xfrm>
              <a:off x="6156198" y="2013934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전체 배치도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 모양을 연상 시킴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423D335-C7B6-4830-A321-CED1B194BC78}"/>
                </a:ext>
              </a:extLst>
            </p:cNvPr>
            <p:cNvSpPr/>
            <p:nvPr/>
          </p:nvSpPr>
          <p:spPr>
            <a:xfrm>
              <a:off x="6156198" y="3210967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테두리 색상 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포도를 연상 시키는 색상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224CF22-A3E4-4469-8112-FF3EF06A3393}"/>
                </a:ext>
              </a:extLst>
            </p:cNvPr>
            <p:cNvGrpSpPr/>
            <p:nvPr/>
          </p:nvGrpSpPr>
          <p:grpSpPr>
            <a:xfrm>
              <a:off x="4928342" y="2062107"/>
              <a:ext cx="999728" cy="369332"/>
              <a:chOff x="4928342" y="2062107"/>
              <a:chExt cx="999728" cy="369332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EC6FA392-7D7F-4E81-A2BB-8B80E1167B8B}"/>
                  </a:ext>
                </a:extLst>
              </p:cNvPr>
              <p:cNvSpPr/>
              <p:nvPr/>
            </p:nvSpPr>
            <p:spPr>
              <a:xfrm>
                <a:off x="4928342" y="2168214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29670D-B89C-4711-8D83-89F7BB2AA154}"/>
                  </a:ext>
                </a:extLst>
              </p:cNvPr>
              <p:cNvSpPr txBox="1"/>
              <p:nvPr/>
            </p:nvSpPr>
            <p:spPr>
              <a:xfrm>
                <a:off x="5118233" y="2062107"/>
                <a:ext cx="809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디자인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3D0D96-43A8-4CA7-B8AF-CA13C1EE3416}"/>
                </a:ext>
              </a:extLst>
            </p:cNvPr>
            <p:cNvGrpSpPr/>
            <p:nvPr/>
          </p:nvGrpSpPr>
          <p:grpSpPr>
            <a:xfrm>
              <a:off x="4928342" y="4607946"/>
              <a:ext cx="791338" cy="369332"/>
              <a:chOff x="4928342" y="4717476"/>
              <a:chExt cx="791338" cy="369332"/>
            </a:xfrm>
          </p:grpSpPr>
          <p:sp>
            <p:nvSpPr>
              <p:cNvPr id="92" name="사각형: 둥근 모서리 80">
                <a:extLst>
                  <a:ext uri="{FF2B5EF4-FFF2-40B4-BE49-F238E27FC236}">
                    <a16:creationId xmlns:a16="http://schemas.microsoft.com/office/drawing/2014/main" id="{1734B0B4-3DE6-490E-89F4-95C75B941389}"/>
                  </a:ext>
                </a:extLst>
              </p:cNvPr>
              <p:cNvSpPr/>
              <p:nvPr/>
            </p:nvSpPr>
            <p:spPr>
              <a:xfrm>
                <a:off x="4928342" y="4819425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B7E2D75-D47A-41EF-BC8B-AEA2DE57E149}"/>
                  </a:ext>
                </a:extLst>
              </p:cNvPr>
              <p:cNvSpPr txBox="1"/>
              <p:nvPr/>
            </p:nvSpPr>
            <p:spPr>
              <a:xfrm>
                <a:off x="5118233" y="471747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기능</a:t>
                </a:r>
                <a:endParaRPr lang="en-US" altLang="ko-KR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DABF2B8-B952-4514-B8BA-3D705C64FC67}"/>
                </a:ext>
              </a:extLst>
            </p:cNvPr>
            <p:cNvGrpSpPr/>
            <p:nvPr/>
          </p:nvGrpSpPr>
          <p:grpSpPr>
            <a:xfrm>
              <a:off x="6261819" y="4558437"/>
              <a:ext cx="3177178" cy="747128"/>
              <a:chOff x="5709409" y="4583451"/>
              <a:chExt cx="3177178" cy="747128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722D31B-4EC3-4501-A873-B85169E24A08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747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갤러리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가운데 줄이 가장 길게 생성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37" name="사각형: 둥근 모서리 80">
                <a:extLst>
                  <a:ext uri="{FF2B5EF4-FFF2-40B4-BE49-F238E27FC236}">
                    <a16:creationId xmlns:a16="http://schemas.microsoft.com/office/drawing/2014/main" id="{3675C382-278A-4292-A807-6B3AA74D7990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DC9182A-882B-453F-84C2-36056D266B67}"/>
                </a:ext>
              </a:extLst>
            </p:cNvPr>
            <p:cNvGrpSpPr/>
            <p:nvPr/>
          </p:nvGrpSpPr>
          <p:grpSpPr>
            <a:xfrm>
              <a:off x="8773683" y="4558437"/>
              <a:ext cx="3177178" cy="747128"/>
              <a:chOff x="5709409" y="4583451"/>
              <a:chExt cx="3177178" cy="74712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F6A8E99-B27B-4351-B996-F65FF1A55C03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747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검색 창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간단한 검색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40" name="사각형: 둥근 모서리 80">
                <a:extLst>
                  <a:ext uri="{FF2B5EF4-FFF2-40B4-BE49-F238E27FC236}">
                    <a16:creationId xmlns:a16="http://schemas.microsoft.com/office/drawing/2014/main" id="{860822F7-A218-417D-822C-14FFE09DD9F0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FFDA793-3322-43D3-BF59-CF6191985381}"/>
                </a:ext>
              </a:extLst>
            </p:cNvPr>
            <p:cNvGrpSpPr/>
            <p:nvPr/>
          </p:nvGrpSpPr>
          <p:grpSpPr>
            <a:xfrm>
              <a:off x="6261819" y="5759187"/>
              <a:ext cx="3177178" cy="747128"/>
              <a:chOff x="5709409" y="4583451"/>
              <a:chExt cx="3177178" cy="747128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B356C83-310E-4B05-B2F4-983A3FF028FF}"/>
                  </a:ext>
                </a:extLst>
              </p:cNvPr>
              <p:cNvSpPr/>
              <p:nvPr/>
            </p:nvSpPr>
            <p:spPr>
              <a:xfrm>
                <a:off x="5880859" y="4583451"/>
                <a:ext cx="3005728" cy="747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5B914E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업로드</a:t>
                </a:r>
                <a:endPara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이미지와 문구 업로드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51" name="사각형: 둥근 모서리 80">
                <a:extLst>
                  <a:ext uri="{FF2B5EF4-FFF2-40B4-BE49-F238E27FC236}">
                    <a16:creationId xmlns:a16="http://schemas.microsoft.com/office/drawing/2014/main" id="{3A76F2B2-D000-42B6-87B2-EA33B6411598}"/>
                  </a:ext>
                </a:extLst>
              </p:cNvPr>
              <p:cNvSpPr/>
              <p:nvPr/>
            </p:nvSpPr>
            <p:spPr>
              <a:xfrm>
                <a:off x="5709409" y="4750926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AF1CF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3</a:t>
                </a:r>
                <a:endParaRPr lang="ko-KR" altLang="en-US" sz="1400" dirty="0">
                  <a:solidFill>
                    <a:srgbClr val="FAF1CF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</p:grpSp>
      <p:sp>
        <p:nvSpPr>
          <p:cNvPr id="152" name="사각형: 둥근 모서리 80">
            <a:extLst>
              <a:ext uri="{FF2B5EF4-FFF2-40B4-BE49-F238E27FC236}">
                <a16:creationId xmlns:a16="http://schemas.microsoft.com/office/drawing/2014/main" id="{94A49DB5-CD80-432B-B9A7-87E98322DEEB}"/>
              </a:ext>
            </a:extLst>
          </p:cNvPr>
          <p:cNvSpPr/>
          <p:nvPr/>
        </p:nvSpPr>
        <p:spPr>
          <a:xfrm>
            <a:off x="2611113" y="2638184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153" name="사각형: 둥근 모서리 80">
            <a:extLst>
              <a:ext uri="{FF2B5EF4-FFF2-40B4-BE49-F238E27FC236}">
                <a16:creationId xmlns:a16="http://schemas.microsoft.com/office/drawing/2014/main" id="{955D698A-E17F-4282-B9CF-6C2DB0D1E203}"/>
              </a:ext>
            </a:extLst>
          </p:cNvPr>
          <p:cNvSpPr/>
          <p:nvPr/>
        </p:nvSpPr>
        <p:spPr>
          <a:xfrm>
            <a:off x="1562259" y="4621908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2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154" name="사각형: 둥근 모서리 80">
            <a:extLst>
              <a:ext uri="{FF2B5EF4-FFF2-40B4-BE49-F238E27FC236}">
                <a16:creationId xmlns:a16="http://schemas.microsoft.com/office/drawing/2014/main" id="{E0FEBCF0-D3B2-40A3-92C6-ED955DE45D10}"/>
              </a:ext>
            </a:extLst>
          </p:cNvPr>
          <p:cNvSpPr/>
          <p:nvPr/>
        </p:nvSpPr>
        <p:spPr>
          <a:xfrm>
            <a:off x="3205113" y="4798051"/>
            <a:ext cx="375201" cy="390034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3 </a:t>
            </a:r>
            <a:endParaRPr lang="ko-KR" altLang="en-US" dirty="0">
              <a:solidFill>
                <a:srgbClr val="FAF1CF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57" name="사각형: 둥근 모서리 80">
            <a:hlinkClick r:id="rId3"/>
            <a:extLst>
              <a:ext uri="{FF2B5EF4-FFF2-40B4-BE49-F238E27FC236}">
                <a16:creationId xmlns:a16="http://schemas.microsoft.com/office/drawing/2014/main" id="{F9265E4A-C049-44C4-9C67-86BB11C73F49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2134232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699A4-852E-4AEF-B1AF-E6E5595AF55E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메인 축제 일정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2CA4B8-D447-45E0-BE52-D0E20ABBFC40}"/>
              </a:ext>
            </a:extLst>
          </p:cNvPr>
          <p:cNvGrpSpPr/>
          <p:nvPr/>
        </p:nvGrpSpPr>
        <p:grpSpPr>
          <a:xfrm>
            <a:off x="406640" y="2380625"/>
            <a:ext cx="5248275" cy="3400426"/>
            <a:chOff x="666750" y="2266950"/>
            <a:chExt cx="5248275" cy="34004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E4A457-5136-4653-B07E-89B856CB23E5}"/>
                </a:ext>
              </a:extLst>
            </p:cNvPr>
            <p:cNvSpPr/>
            <p:nvPr/>
          </p:nvSpPr>
          <p:spPr>
            <a:xfrm>
              <a:off x="666750" y="2266950"/>
              <a:ext cx="5248275" cy="3400426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4">
                  <a:lumMod val="60000"/>
                  <a:lumOff val="4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411FDA-6C46-494F-8D0E-3374DF29D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18" y="2375060"/>
              <a:ext cx="5047731" cy="3179810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334FFF2-D71D-4337-93F7-609E23602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92" y="1477502"/>
            <a:ext cx="2882634" cy="520667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7" name="사각형: 둥근 모서리 80">
            <a:hlinkClick r:id="rId4"/>
            <a:extLst>
              <a:ext uri="{FF2B5EF4-FFF2-40B4-BE49-F238E27FC236}">
                <a16:creationId xmlns:a16="http://schemas.microsoft.com/office/drawing/2014/main" id="{3F73C9E3-9FB0-487E-923D-7EE5185244B6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53198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F94739-24DC-47E4-A10D-3D617722219F}"/>
              </a:ext>
            </a:extLst>
          </p:cNvPr>
          <p:cNvSpPr txBox="1"/>
          <p:nvPr/>
        </p:nvSpPr>
        <p:spPr>
          <a:xfrm>
            <a:off x="2641834" y="60557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메인 갤러리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9FDD5F-4882-437B-8405-383C839712B3}"/>
              </a:ext>
            </a:extLst>
          </p:cNvPr>
          <p:cNvGrpSpPr/>
          <p:nvPr/>
        </p:nvGrpSpPr>
        <p:grpSpPr>
          <a:xfrm>
            <a:off x="280775" y="2262138"/>
            <a:ext cx="5500007" cy="3310834"/>
            <a:chOff x="466677" y="2286000"/>
            <a:chExt cx="5500007" cy="331083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84E6C6-FD87-4B3D-B9C3-63E94D0D40FC}"/>
                </a:ext>
              </a:extLst>
            </p:cNvPr>
            <p:cNvSpPr/>
            <p:nvPr/>
          </p:nvSpPr>
          <p:spPr>
            <a:xfrm>
              <a:off x="466677" y="2286000"/>
              <a:ext cx="5500007" cy="3310834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6">
                  <a:lumMod val="75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4E0577A-7CDE-4EB2-914D-DB84F953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53" y="2394793"/>
              <a:ext cx="5293656" cy="3098926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07FFEA1-4F73-4F2A-BDF2-02B25D20A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19" y="1568457"/>
            <a:ext cx="4868780" cy="469819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42" name="사각형: 둥근 모서리 80">
            <a:hlinkClick r:id="rId4"/>
            <a:extLst>
              <a:ext uri="{FF2B5EF4-FFF2-40B4-BE49-F238E27FC236}">
                <a16:creationId xmlns:a16="http://schemas.microsoft.com/office/drawing/2014/main" id="{5395F093-3847-4F7C-BA87-F84320B093D4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886124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6BB9B-F1FE-48AF-8046-9D8943E203AA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맨 위로 박스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394964C-95CD-4DB1-A4C2-60F5F3BED817}"/>
              </a:ext>
            </a:extLst>
          </p:cNvPr>
          <p:cNvGrpSpPr/>
          <p:nvPr/>
        </p:nvGrpSpPr>
        <p:grpSpPr>
          <a:xfrm>
            <a:off x="1183649" y="1751035"/>
            <a:ext cx="3694257" cy="4647501"/>
            <a:chOff x="1406248" y="1677798"/>
            <a:chExt cx="3694257" cy="46475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F28AA24-00F8-4D91-9F3F-6A763831A29D}"/>
                </a:ext>
              </a:extLst>
            </p:cNvPr>
            <p:cNvSpPr/>
            <p:nvPr/>
          </p:nvSpPr>
          <p:spPr>
            <a:xfrm>
              <a:off x="1406248" y="1677798"/>
              <a:ext cx="3694257" cy="4647501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4">
                  <a:lumMod val="60000"/>
                  <a:lumOff val="4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3666A30-4412-4C2A-B045-62D4B726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614" y="1764464"/>
              <a:ext cx="3501523" cy="4474168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B84477A0-1343-46D4-A8C4-5A16A5223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36" y="1477502"/>
            <a:ext cx="1886946" cy="519456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6" name="사각형: 둥근 모서리 80">
            <a:hlinkClick r:id="rId4"/>
            <a:extLst>
              <a:ext uri="{FF2B5EF4-FFF2-40B4-BE49-F238E27FC236}">
                <a16:creationId xmlns:a16="http://schemas.microsoft.com/office/drawing/2014/main" id="{3F09660D-1335-4F12-957B-CBA62A070EF4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161019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6BB9B-F1FE-48AF-8046-9D8943E203AA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갤러리 이미지 업로드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2FEFEF7-A0E8-4054-9168-72A3A31D7189}"/>
              </a:ext>
            </a:extLst>
          </p:cNvPr>
          <p:cNvGrpSpPr/>
          <p:nvPr/>
        </p:nvGrpSpPr>
        <p:grpSpPr>
          <a:xfrm>
            <a:off x="989222" y="2217592"/>
            <a:ext cx="4083112" cy="3716585"/>
            <a:chOff x="879699" y="1870744"/>
            <a:chExt cx="4083112" cy="371658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C6CFC7-F11A-4E48-8D8C-134BF1D35E05}"/>
                </a:ext>
              </a:extLst>
            </p:cNvPr>
            <p:cNvSpPr/>
            <p:nvPr/>
          </p:nvSpPr>
          <p:spPr>
            <a:xfrm>
              <a:off x="879699" y="1870744"/>
              <a:ext cx="4083112" cy="3716585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6">
                  <a:lumMod val="75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473B918-9635-4C66-A63B-12D9D354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55" y="1962713"/>
              <a:ext cx="3881350" cy="35299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4CD8BBB-30B9-41A6-A731-A7E92287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10" y="2235175"/>
            <a:ext cx="6065798" cy="368141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6" name="사각형: 둥근 모서리 80">
            <a:hlinkClick r:id="rId4"/>
            <a:extLst>
              <a:ext uri="{FF2B5EF4-FFF2-40B4-BE49-F238E27FC236}">
                <a16:creationId xmlns:a16="http://schemas.microsoft.com/office/drawing/2014/main" id="{8EA7EA44-2A57-4154-B5F2-A7E3421E6DB0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401324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6BB9B-F1FE-48AF-8046-9D8943E203AA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갤러리 이미지 검색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759A03-3BC2-4AB5-BA95-33A8D263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07" y="2123134"/>
            <a:ext cx="4681846" cy="390549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474703" y="3079563"/>
            <a:ext cx="5136300" cy="1992642"/>
            <a:chOff x="462628" y="3079563"/>
            <a:chExt cx="5136300" cy="199264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E8752A2-FA79-4C4B-A82C-EF4D9EE3D298}"/>
                </a:ext>
              </a:extLst>
            </p:cNvPr>
            <p:cNvSpPr/>
            <p:nvPr/>
          </p:nvSpPr>
          <p:spPr>
            <a:xfrm>
              <a:off x="462628" y="3079563"/>
              <a:ext cx="5136300" cy="1992642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6">
                  <a:lumMod val="75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Picture 2" descr="D:\01_21_JiWon\99_Other\01_6조_조별과제\6조_송산포도축제\img\KakaoTalk_20210824_192533254_01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70932" r="29847" b="24558"/>
            <a:stretch/>
          </p:blipFill>
          <p:spPr bwMode="auto">
            <a:xfrm>
              <a:off x="631294" y="3682764"/>
              <a:ext cx="4798967" cy="78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사각형: 둥근 모서리 80">
            <a:hlinkClick r:id="rId4"/>
            <a:extLst>
              <a:ext uri="{FF2B5EF4-FFF2-40B4-BE49-F238E27FC236}">
                <a16:creationId xmlns:a16="http://schemas.microsoft.com/office/drawing/2014/main" id="{F10B43C9-0EE4-45EF-99AE-BBFAB0A517F8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372292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6BB9B-F1FE-48AF-8046-9D8943E203AA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갤러리 가운데 영역이 가장 길게</a:t>
            </a:r>
            <a:r>
              <a:rPr lang="en-US" altLang="ko-KR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(</a:t>
            </a:r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화면</a:t>
            </a:r>
            <a:r>
              <a:rPr lang="en-US" altLang="ko-KR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)</a:t>
            </a:r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09007B7-571C-4BEC-A955-397A574C1125}"/>
              </a:ext>
            </a:extLst>
          </p:cNvPr>
          <p:cNvGrpSpPr/>
          <p:nvPr/>
        </p:nvGrpSpPr>
        <p:grpSpPr>
          <a:xfrm>
            <a:off x="3706531" y="1843372"/>
            <a:ext cx="4778938" cy="4413473"/>
            <a:chOff x="519793" y="1681618"/>
            <a:chExt cx="5129569" cy="473728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FCB833A-759F-49B7-BBBA-DDBE574819EE}"/>
                </a:ext>
              </a:extLst>
            </p:cNvPr>
            <p:cNvSpPr/>
            <p:nvPr/>
          </p:nvSpPr>
          <p:spPr>
            <a:xfrm>
              <a:off x="519793" y="1681618"/>
              <a:ext cx="5129569" cy="4737289"/>
            </a:xfrm>
            <a:prstGeom prst="rect">
              <a:avLst/>
            </a:prstGeom>
            <a:solidFill>
              <a:schemeClr val="bg1"/>
            </a:solidFill>
            <a:ln w="190500" cmpd="thinThick">
              <a:solidFill>
                <a:schemeClr val="accent6">
                  <a:lumMod val="75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196CB48-115F-4B46-9BF2-D42932A1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96" y="1793714"/>
              <a:ext cx="4924780" cy="4513095"/>
            </a:xfrm>
            <a:prstGeom prst="rect">
              <a:avLst/>
            </a:prstGeom>
          </p:spPr>
        </p:pic>
      </p:grpSp>
      <p:sp>
        <p:nvSpPr>
          <p:cNvPr id="37" name="사각형: 둥근 모서리 80">
            <a:hlinkClick r:id="rId3"/>
            <a:extLst>
              <a:ext uri="{FF2B5EF4-FFF2-40B4-BE49-F238E27FC236}">
                <a16:creationId xmlns:a16="http://schemas.microsoft.com/office/drawing/2014/main" id="{A5B22374-A59D-4939-89E6-CD0803D9D3B0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234300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스케줄 </a:t>
            </a:r>
            <a:r>
              <a:rPr lang="en-US" altLang="ko-KR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1~2</a:t>
            </a:r>
            <a:r>
              <a:rPr lang="ko-KR" altLang="en-US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주차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10E1737-5E8C-4CA4-9B00-1C84B45D81FA}"/>
              </a:ext>
            </a:extLst>
          </p:cNvPr>
          <p:cNvSpPr/>
          <p:nvPr/>
        </p:nvSpPr>
        <p:spPr>
          <a:xfrm>
            <a:off x="7808633" y="2232983"/>
            <a:ext cx="3506088" cy="82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시장조사 및 메뉴 구상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	</a:t>
            </a:r>
            <a:r>
              <a:rPr lang="en-US" altLang="ko-KR" sz="11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-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포도 축제에 관한 정보 수집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메뉴 구상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26EC88C-95F3-4667-B2F6-B9BAA1B290E4}"/>
              </a:ext>
            </a:extLst>
          </p:cNvPr>
          <p:cNvSpPr/>
          <p:nvPr/>
        </p:nvSpPr>
        <p:spPr>
          <a:xfrm>
            <a:off x="844084" y="4191000"/>
            <a:ext cx="2667718" cy="570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콘셉트 도출 및 페르소나 분석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	</a:t>
            </a:r>
            <a:r>
              <a:rPr lang="en-US" altLang="ko-KR" sz="11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-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컬러 및 폰트 콘셉트 도출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C14FC5E-5680-434D-9F29-1DF77C4552A7}"/>
              </a:ext>
            </a:extLst>
          </p:cNvPr>
          <p:cNvSpPr/>
          <p:nvPr/>
        </p:nvSpPr>
        <p:spPr>
          <a:xfrm>
            <a:off x="3119941" y="5074311"/>
            <a:ext cx="2206053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스케치 작업 </a:t>
            </a:r>
            <a:r>
              <a:rPr lang="en-US" altLang="ko-KR" sz="11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en-US" altLang="ko-KR" sz="11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전체 레이아웃 스케치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B70A5BF-0F22-4799-9810-5DE728D1C6B3}"/>
              </a:ext>
            </a:extLst>
          </p:cNvPr>
          <p:cNvSpPr/>
          <p:nvPr/>
        </p:nvSpPr>
        <p:spPr>
          <a:xfrm>
            <a:off x="6047255" y="5069091"/>
            <a:ext cx="2681534" cy="314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자료 수집 </a:t>
            </a:r>
            <a:r>
              <a:rPr lang="en-US" altLang="ko-KR" sz="11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이미지 수집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일러스트 작업 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30D210-2398-4148-ACD4-B739B30D4623}"/>
              </a:ext>
            </a:extLst>
          </p:cNvPr>
          <p:cNvGrpSpPr/>
          <p:nvPr/>
        </p:nvGrpSpPr>
        <p:grpSpPr>
          <a:xfrm>
            <a:off x="7030945" y="5940422"/>
            <a:ext cx="4220146" cy="235721"/>
            <a:chOff x="5969534" y="5530323"/>
            <a:chExt cx="5182674" cy="216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39332B0-76A8-4584-AA50-8D060B70445C}"/>
                </a:ext>
              </a:extLst>
            </p:cNvPr>
            <p:cNvSpPr/>
            <p:nvPr/>
          </p:nvSpPr>
          <p:spPr>
            <a:xfrm>
              <a:off x="5969534" y="5530323"/>
              <a:ext cx="5182674" cy="216000"/>
            </a:xfrm>
            <a:prstGeom prst="rect">
              <a:avLst/>
            </a:prstGeom>
            <a:solidFill>
              <a:srgbClr val="FAF1C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D923391-F500-4D04-B8C7-567C56CFCA52}"/>
                </a:ext>
              </a:extLst>
            </p:cNvPr>
            <p:cNvSpPr/>
            <p:nvPr/>
          </p:nvSpPr>
          <p:spPr>
            <a:xfrm>
              <a:off x="6038043" y="5590522"/>
              <a:ext cx="5043384" cy="95603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0ECF39-22B5-4DA0-83D3-F25D4A2A6CC4}"/>
              </a:ext>
            </a:extLst>
          </p:cNvPr>
          <p:cNvSpPr/>
          <p:nvPr/>
        </p:nvSpPr>
        <p:spPr>
          <a:xfrm>
            <a:off x="6136926" y="5311734"/>
            <a:ext cx="5043383" cy="314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5A00FB-B434-4E36-9EC2-FDE6E7541E95}"/>
              </a:ext>
            </a:extLst>
          </p:cNvPr>
          <p:cNvSpPr/>
          <p:nvPr/>
        </p:nvSpPr>
        <p:spPr>
          <a:xfrm>
            <a:off x="7009783" y="5623797"/>
            <a:ext cx="1276182" cy="31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오븐작업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EA03A1B-5331-4177-907C-6389AEC4F168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26BDBD-7904-4D38-B14A-138ADE35C4AA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4D0116-3D22-4AB7-AC01-1B6DE04A7A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AEE30F0E-69A7-494C-8607-59EE83631A96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9D1EB44-1162-49CE-BC7B-7DA939CF52A2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3163A0D-02BC-47DC-9F69-BDAE76C2AA0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3D88E2D-CCCD-4EDC-8A90-4FE27929019A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BBDD1A1-3511-4FF8-A7A1-7EEB58F89922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B614B7C-8551-48A9-A332-F530D86FF01E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455CC8F-2030-4A26-AAFD-2A0F5F18392A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72D4AD2-4379-4C8D-AD3B-B7DF79AA83C1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48390DE-4EB6-409D-B86E-0C3A3D8A2AAE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36C7A69-3E84-4EB7-8909-CEE1E335C457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7ACA241-B884-4BF3-BCB7-40DA2F538AA6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C97FE6C-F9FA-4776-940A-8DDC31F2E608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32ED38A-399B-4A09-A786-260CB7DA3B0F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F361AD5-BD0D-4CD6-8733-BE580DE125FC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AE5D4B1-9244-4256-8173-B37D293D8B15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188D7F6-6583-48FB-B5FF-05B84B320A6C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5C6E14A-CF38-4851-94D0-620687B315A5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9823AC0-F39B-46CD-A920-318A11345617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4F0E6F5-F0B1-4FE3-AC62-B9E34C3D3441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D900725-04B9-43BA-8266-C738895082FD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7F8BD3-951A-43E2-A590-C03BBE5DA123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3777D2-3795-467E-A9CA-0CE45981D213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106038-5F92-4AC9-B4BD-35D7694F746B}"/>
              </a:ext>
            </a:extLst>
          </p:cNvPr>
          <p:cNvGrpSpPr/>
          <p:nvPr/>
        </p:nvGrpSpPr>
        <p:grpSpPr>
          <a:xfrm>
            <a:off x="3212700" y="5443004"/>
            <a:ext cx="5786436" cy="205920"/>
            <a:chOff x="3113817" y="5743814"/>
            <a:chExt cx="5786436" cy="20592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15A6797-4791-41E6-8487-12BF54149396}"/>
                </a:ext>
              </a:extLst>
            </p:cNvPr>
            <p:cNvSpPr/>
            <p:nvPr/>
          </p:nvSpPr>
          <p:spPr>
            <a:xfrm>
              <a:off x="3113817" y="5743814"/>
              <a:ext cx="5786436" cy="205920"/>
            </a:xfrm>
            <a:prstGeom prst="rect">
              <a:avLst/>
            </a:prstGeom>
            <a:solidFill>
              <a:srgbClr val="FAF1C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3D0AF64-6048-4EBD-B32C-2914194BF942}"/>
                </a:ext>
              </a:extLst>
            </p:cNvPr>
            <p:cNvSpPr/>
            <p:nvPr/>
          </p:nvSpPr>
          <p:spPr>
            <a:xfrm>
              <a:off x="3177352" y="5795882"/>
              <a:ext cx="2674806" cy="101784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728671-7165-4ED1-8FEA-60288C9F2A2C}"/>
                </a:ext>
              </a:extLst>
            </p:cNvPr>
            <p:cNvSpPr/>
            <p:nvPr/>
          </p:nvSpPr>
          <p:spPr>
            <a:xfrm>
              <a:off x="6035700" y="5795882"/>
              <a:ext cx="2786568" cy="101784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AE924C2-4200-4CAD-ADD7-C9A11DA1728D}"/>
              </a:ext>
            </a:extLst>
          </p:cNvPr>
          <p:cNvGrpSpPr/>
          <p:nvPr/>
        </p:nvGrpSpPr>
        <p:grpSpPr>
          <a:xfrm>
            <a:off x="8363438" y="2935528"/>
            <a:ext cx="2870834" cy="235427"/>
            <a:chOff x="6743966" y="2587955"/>
            <a:chExt cx="2295159" cy="216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76FA503-385F-4060-AFD5-6250A527011B}"/>
                </a:ext>
              </a:extLst>
            </p:cNvPr>
            <p:cNvSpPr/>
            <p:nvPr/>
          </p:nvSpPr>
          <p:spPr>
            <a:xfrm>
              <a:off x="6743966" y="2587955"/>
              <a:ext cx="2295159" cy="216000"/>
            </a:xfrm>
            <a:prstGeom prst="rect">
              <a:avLst/>
            </a:prstGeom>
            <a:solidFill>
              <a:srgbClr val="FAF1C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AD0FCCD-BCFB-4096-A978-7C48C1B82809}"/>
                </a:ext>
              </a:extLst>
            </p:cNvPr>
            <p:cNvSpPr/>
            <p:nvPr/>
          </p:nvSpPr>
          <p:spPr>
            <a:xfrm>
              <a:off x="6821555" y="2641955"/>
              <a:ext cx="2146275" cy="100750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9" name="표 6">
            <a:extLst>
              <a:ext uri="{FF2B5EF4-FFF2-40B4-BE49-F238E27FC236}">
                <a16:creationId xmlns:a16="http://schemas.microsoft.com/office/drawing/2014/main" id="{4F2EB0E4-50D0-465B-8078-1CA306CDDCA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19622890"/>
              </p:ext>
            </p:extLst>
          </p:nvPr>
        </p:nvGraphicFramePr>
        <p:xfrm>
          <a:off x="939597" y="1549235"/>
          <a:ext cx="10312806" cy="426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58">
                  <a:extLst>
                    <a:ext uri="{9D8B030D-6E8A-4147-A177-3AD203B41FA5}">
                      <a16:colId xmlns:a16="http://schemas.microsoft.com/office/drawing/2014/main" val="1822418464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2828975741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3121661483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1196389892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1279248868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96168409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1428355823"/>
                    </a:ext>
                  </a:extLst>
                </a:gridCol>
              </a:tblGrid>
              <a:tr h="54043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16</a:t>
                      </a: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u="none" strike="noStrike" dirty="0">
                        <a:solidFill>
                          <a:srgbClr val="FAF1CF"/>
                        </a:solidFill>
                        <a:effectLst/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금요일</a:t>
                      </a:r>
                      <a:endParaRPr lang="en-US" altLang="ko-KR" sz="1400" b="0" i="0" u="none" strike="noStrike" dirty="0">
                        <a:solidFill>
                          <a:srgbClr val="FAF1CF"/>
                        </a:solidFill>
                        <a:effectLst/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17</a:t>
                      </a: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u="none" strike="noStrike" dirty="0">
                        <a:solidFill>
                          <a:srgbClr val="FAF1CF"/>
                        </a:solidFill>
                        <a:effectLst/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rgbClr val="FAF1CF"/>
                          </a:solidFill>
                          <a:effectLst/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토요일</a:t>
                      </a:r>
                      <a:endParaRPr lang="en-US" altLang="ko-KR" sz="1400" b="0" i="0" u="none" strike="noStrike" dirty="0">
                        <a:solidFill>
                          <a:srgbClr val="FAF1CF"/>
                        </a:solidFill>
                        <a:effectLst/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6482"/>
                  </a:ext>
                </a:extLst>
              </a:tr>
              <a:tr h="1386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6788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 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일요일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19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21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수요일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22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목요일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23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금요일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24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토요일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98925"/>
                  </a:ext>
                </a:extLst>
              </a:tr>
              <a:tr h="177968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353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54BFB6BA-13C7-4DBF-ACBA-FD94FE4C2250}"/>
              </a:ext>
            </a:extLst>
          </p:cNvPr>
          <p:cNvGrpSpPr/>
          <p:nvPr/>
        </p:nvGrpSpPr>
        <p:grpSpPr>
          <a:xfrm>
            <a:off x="921466" y="4795369"/>
            <a:ext cx="3039194" cy="186924"/>
            <a:chOff x="6743966" y="2587955"/>
            <a:chExt cx="2295159" cy="21600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6265B73-9D4F-431D-8608-EB17F85D7962}"/>
                </a:ext>
              </a:extLst>
            </p:cNvPr>
            <p:cNvSpPr/>
            <p:nvPr/>
          </p:nvSpPr>
          <p:spPr>
            <a:xfrm>
              <a:off x="6743966" y="2587955"/>
              <a:ext cx="2295159" cy="216000"/>
            </a:xfrm>
            <a:prstGeom prst="rect">
              <a:avLst/>
            </a:prstGeom>
            <a:solidFill>
              <a:srgbClr val="FAF1C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CA1926F-70A0-4487-A793-081D355D274D}"/>
                </a:ext>
              </a:extLst>
            </p:cNvPr>
            <p:cNvSpPr/>
            <p:nvPr/>
          </p:nvSpPr>
          <p:spPr>
            <a:xfrm>
              <a:off x="6821555" y="2641955"/>
              <a:ext cx="2146275" cy="100750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0D54FC46-FAF2-4790-B341-C6C6FE57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208" y="6356350"/>
            <a:ext cx="798653" cy="365125"/>
          </a:xfrm>
        </p:spPr>
        <p:txBody>
          <a:bodyPr/>
          <a:lstStyle/>
          <a:p>
            <a:fld id="{595E4FE0-4448-4A60-9E37-EAA267A2B01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87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03 -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CBFB7EA-AC55-4C33-8DA0-4A3A3F27E46A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707739A-F2DE-43DA-B297-280ABAAE52E2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DDFF40-59FD-46FC-BF09-442266447CD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C661360-81AE-4426-BDA2-64DF3D6BB70E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C38F86-B1FE-42A8-A7F0-364243F9DB7A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B42A6E-357E-4F79-837A-FE0A05B96126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6148166-00BB-4FEE-A13E-46253EE72D7F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E21C838-AB91-44F4-B365-9CBAC6A8AC06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A4B24F-AD51-4F03-8666-22AEB334652E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FCC9456-7673-4150-B72F-9EE55291A52A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067C397-59AC-4248-BA27-2FB19C3A3F4C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7402B95-D0EA-48D1-98FF-449A00B2C376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8D41C0C-A8FF-4EA3-BD2A-8D1C36DB3A76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984D470-F267-4CE6-ADAB-E271BB88500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DD6ABF3-D615-49B3-9491-FE952D29415E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3CE636-B972-46C5-99B4-931120F0527F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4DDDB9-9388-48FB-AE61-BA256765DC99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CA7D34-4C79-44A2-926C-159BC31B9327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5E28B00-9B3E-4751-BADC-E5CD838712AF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B68CE6B-604B-47CC-8ADC-B9695608F60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44FBC39-011F-4928-86B1-1355C6A9EA7C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595EE55-AFF3-4C7F-8253-F21414E40954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41865DB-DB25-409E-8F5E-4BFD62CCA6C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CB11411-4F79-4650-A9F4-84E45FBEC6FE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9EB27D7-54EB-4CEA-92F0-AD080761EB5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83EEB-A17D-4147-A2A6-79D28199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6BB9B-F1FE-48AF-8046-9D8943E203AA}"/>
              </a:ext>
            </a:extLst>
          </p:cNvPr>
          <p:cNvSpPr txBox="1"/>
          <p:nvPr/>
        </p:nvSpPr>
        <p:spPr>
          <a:xfrm>
            <a:off x="2641834" y="6106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갤러리 가운데 영역이 가장 길게</a:t>
            </a:r>
            <a:r>
              <a:rPr lang="en-US" altLang="ko-KR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(</a:t>
            </a:r>
            <a:r>
              <a:rPr lang="ko-KR" altLang="en-US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코드</a:t>
            </a:r>
            <a:r>
              <a:rPr lang="en-US" altLang="ko-KR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E8FEE7-D0D5-4F6C-95F2-AD4AECBE845E}"/>
              </a:ext>
            </a:extLst>
          </p:cNvPr>
          <p:cNvGrpSpPr/>
          <p:nvPr/>
        </p:nvGrpSpPr>
        <p:grpSpPr>
          <a:xfrm>
            <a:off x="552191" y="2033647"/>
            <a:ext cx="11087618" cy="4032921"/>
            <a:chOff x="406500" y="2033647"/>
            <a:chExt cx="11087618" cy="4032921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5EF61D-CDA3-4EA9-88F3-BDF66DAC2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" b="67624"/>
            <a:stretch/>
          </p:blipFill>
          <p:spPr>
            <a:xfrm>
              <a:off x="406500" y="2152531"/>
              <a:ext cx="3508895" cy="3795152"/>
            </a:xfrm>
            <a:prstGeom prst="rect">
              <a:avLst/>
            </a:prstGeom>
            <a:ln w="38100">
              <a:solidFill>
                <a:srgbClr val="5B914E"/>
              </a:solidFill>
            </a:ln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0F3965B-A854-489F-AAA0-866EB004D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300" b="422"/>
            <a:stretch/>
          </p:blipFill>
          <p:spPr>
            <a:xfrm>
              <a:off x="8010887" y="2079275"/>
              <a:ext cx="3483231" cy="3941665"/>
            </a:xfrm>
            <a:prstGeom prst="rect">
              <a:avLst/>
            </a:prstGeom>
            <a:ln w="38100">
              <a:solidFill>
                <a:srgbClr val="5B914E"/>
              </a:solidFill>
            </a:ln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C449B2B-DF84-4539-9AA5-6FCAFE243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073" b="33568"/>
            <a:stretch/>
          </p:blipFill>
          <p:spPr>
            <a:xfrm>
              <a:off x="4213181" y="2033647"/>
              <a:ext cx="3499920" cy="4032921"/>
            </a:xfrm>
            <a:prstGeom prst="rect">
              <a:avLst/>
            </a:prstGeom>
            <a:ln w="38100">
              <a:solidFill>
                <a:srgbClr val="5B914E"/>
              </a:solidFill>
            </a:ln>
          </p:spPr>
        </p:pic>
      </p:grpSp>
      <p:sp>
        <p:nvSpPr>
          <p:cNvPr id="36" name="사각형: 둥근 모서리 80">
            <a:hlinkClick r:id="rId3"/>
            <a:extLst>
              <a:ext uri="{FF2B5EF4-FFF2-40B4-BE49-F238E27FC236}">
                <a16:creationId xmlns:a16="http://schemas.microsoft.com/office/drawing/2014/main" id="{9F974A3A-E122-4605-B127-08E5D5B16152}"/>
              </a:ext>
            </a:extLst>
          </p:cNvPr>
          <p:cNvSpPr/>
          <p:nvPr/>
        </p:nvSpPr>
        <p:spPr>
          <a:xfrm>
            <a:off x="8993591" y="613664"/>
            <a:ext cx="1356711" cy="343940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  <a:effectLst>
            <a:outerShdw dist="50800" dir="3000000" algn="tl" rotWithShape="0">
              <a:srgbClr val="49723E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AF1CF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333440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CONTENT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ko-KR" altLang="en-US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24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E7DDBF9-9186-4404-AD4F-8F5A0D36568E}"/>
              </a:ext>
            </a:extLst>
          </p:cNvPr>
          <p:cNvGrpSpPr/>
          <p:nvPr/>
        </p:nvGrpSpPr>
        <p:grpSpPr>
          <a:xfrm>
            <a:off x="6363966" y="4372014"/>
            <a:ext cx="1880558" cy="1880558"/>
            <a:chOff x="6363966" y="4372077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모서리가 둥근 직사각형 53">
              <a:extLst>
                <a:ext uri="{FF2B5EF4-FFF2-40B4-BE49-F238E27FC236}">
                  <a16:creationId xmlns:a16="http://schemas.microsoft.com/office/drawing/2014/main" id="{AB45494D-4642-4464-BCFA-F1ECC588BF4E}"/>
                </a:ext>
              </a:extLst>
            </p:cNvPr>
            <p:cNvSpPr/>
            <p:nvPr/>
          </p:nvSpPr>
          <p:spPr>
            <a:xfrm>
              <a:off x="6363966" y="4372077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183066E-2F57-4999-AE81-EA2F810BA201}"/>
                </a:ext>
              </a:extLst>
            </p:cNvPr>
            <p:cNvSpPr txBox="1"/>
            <p:nvPr/>
          </p:nvSpPr>
          <p:spPr>
            <a:xfrm>
              <a:off x="6795131" y="5234228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역할분담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후기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3D791A-6891-43BA-A9A8-9B9097A41E88}"/>
                </a:ext>
              </a:extLst>
            </p:cNvPr>
            <p:cNvSpPr txBox="1"/>
            <p:nvPr/>
          </p:nvSpPr>
          <p:spPr>
            <a:xfrm>
              <a:off x="7055619" y="471646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04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140CA13-464D-4487-9AB8-973A2A3F3731}"/>
              </a:ext>
            </a:extLst>
          </p:cNvPr>
          <p:cNvGrpSpPr/>
          <p:nvPr/>
        </p:nvGrpSpPr>
        <p:grpSpPr>
          <a:xfrm>
            <a:off x="3801421" y="2011689"/>
            <a:ext cx="1880558" cy="1880558"/>
            <a:chOff x="3801421" y="2003952"/>
            <a:chExt cx="1880558" cy="1880558"/>
          </a:xfrm>
          <a:effectLst/>
        </p:grpSpPr>
        <p:sp>
          <p:nvSpPr>
            <p:cNvPr id="80" name="모서리가 둥근 직사각형 67">
              <a:extLst>
                <a:ext uri="{FF2B5EF4-FFF2-40B4-BE49-F238E27FC236}">
                  <a16:creationId xmlns:a16="http://schemas.microsoft.com/office/drawing/2014/main" id="{5B76BAD9-41FF-4404-B156-8D2A4C00EAF8}"/>
                </a:ext>
              </a:extLst>
            </p:cNvPr>
            <p:cNvSpPr/>
            <p:nvPr/>
          </p:nvSpPr>
          <p:spPr>
            <a:xfrm>
              <a:off x="3801421" y="2003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AB84D0-4AB1-4A5C-B712-7313CA54A5D7}"/>
                </a:ext>
              </a:extLst>
            </p:cNvPr>
            <p:cNvSpPr txBox="1"/>
            <p:nvPr/>
          </p:nvSpPr>
          <p:spPr>
            <a:xfrm>
              <a:off x="4517119" y="2363814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01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D21E0F-FA2A-436F-8FCD-5BA068266640}"/>
                </a:ext>
              </a:extLst>
            </p:cNvPr>
            <p:cNvSpPr txBox="1"/>
            <p:nvPr/>
          </p:nvSpPr>
          <p:spPr>
            <a:xfrm>
              <a:off x="4336781" y="2866103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스케줄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8E872A8-9536-4880-BE20-F713A3F1FF50}"/>
              </a:ext>
            </a:extLst>
          </p:cNvPr>
          <p:cNvGrpSpPr/>
          <p:nvPr/>
        </p:nvGrpSpPr>
        <p:grpSpPr>
          <a:xfrm>
            <a:off x="6363966" y="2011689"/>
            <a:ext cx="1880558" cy="1880558"/>
            <a:chOff x="6363966" y="2019426"/>
            <a:chExt cx="1880558" cy="1880558"/>
          </a:xfrm>
          <a:effectLst/>
        </p:grpSpPr>
        <p:sp>
          <p:nvSpPr>
            <p:cNvPr id="86" name="모서리가 둥근 직사각형 53">
              <a:extLst>
                <a:ext uri="{FF2B5EF4-FFF2-40B4-BE49-F238E27FC236}">
                  <a16:creationId xmlns:a16="http://schemas.microsoft.com/office/drawing/2014/main" id="{090A0E84-9C17-4697-8B12-AE99C4850B8F}"/>
                </a:ext>
              </a:extLst>
            </p:cNvPr>
            <p:cNvSpPr/>
            <p:nvPr/>
          </p:nvSpPr>
          <p:spPr>
            <a:xfrm>
              <a:off x="6363966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2D46727-F8DE-4671-ABD0-D37C6C41E565}"/>
                </a:ext>
              </a:extLst>
            </p:cNvPr>
            <p:cNvSpPr txBox="1"/>
            <p:nvPr/>
          </p:nvSpPr>
          <p:spPr>
            <a:xfrm>
              <a:off x="6586741" y="288157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endPara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9235D55-210A-4166-AC4B-DE29C4A169F0}"/>
                </a:ext>
              </a:extLst>
            </p:cNvPr>
            <p:cNvSpPr txBox="1"/>
            <p:nvPr/>
          </p:nvSpPr>
          <p:spPr>
            <a:xfrm>
              <a:off x="7059627" y="2363814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02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114" name="자유형 65">
            <a:extLst>
              <a:ext uri="{FF2B5EF4-FFF2-40B4-BE49-F238E27FC236}">
                <a16:creationId xmlns:a16="http://schemas.microsoft.com/office/drawing/2014/main" id="{4D05A808-4BE4-4F80-BFB3-8F6E7E6BD2C2}"/>
              </a:ext>
            </a:extLst>
          </p:cNvPr>
          <p:cNvSpPr/>
          <p:nvPr/>
        </p:nvSpPr>
        <p:spPr>
          <a:xfrm>
            <a:off x="6365405" y="4372014"/>
            <a:ext cx="344388" cy="344388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115" name="자유형 66">
            <a:extLst>
              <a:ext uri="{FF2B5EF4-FFF2-40B4-BE49-F238E27FC236}">
                <a16:creationId xmlns:a16="http://schemas.microsoft.com/office/drawing/2014/main" id="{B2F510CB-947F-4BBE-A997-DE365DF9646C}"/>
              </a:ext>
            </a:extLst>
          </p:cNvPr>
          <p:cNvSpPr/>
          <p:nvPr/>
        </p:nvSpPr>
        <p:spPr>
          <a:xfrm rot="18000000">
            <a:off x="6399818" y="4427170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FB8901C-7011-4600-9E51-ADB8CDA2475D}"/>
              </a:ext>
            </a:extLst>
          </p:cNvPr>
          <p:cNvGrpSpPr/>
          <p:nvPr/>
        </p:nvGrpSpPr>
        <p:grpSpPr>
          <a:xfrm>
            <a:off x="3801421" y="4372014"/>
            <a:ext cx="1880558" cy="1880558"/>
            <a:chOff x="3801421" y="4371952"/>
            <a:chExt cx="1880558" cy="1880558"/>
          </a:xfrm>
        </p:grpSpPr>
        <p:sp>
          <p:nvSpPr>
            <p:cNvPr id="57" name="모서리가 둥근 직사각형 67">
              <a:extLst>
                <a:ext uri="{FF2B5EF4-FFF2-40B4-BE49-F238E27FC236}">
                  <a16:creationId xmlns:a16="http://schemas.microsoft.com/office/drawing/2014/main" id="{24A58166-1C6D-411B-84E0-FC50C3E4549A}"/>
                </a:ext>
              </a:extLst>
            </p:cNvPr>
            <p:cNvSpPr/>
            <p:nvPr/>
          </p:nvSpPr>
          <p:spPr>
            <a:xfrm>
              <a:off x="3801421" y="4371952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37679F-C8C6-44CF-A03A-700E74316E41}"/>
                </a:ext>
              </a:extLst>
            </p:cNvPr>
            <p:cNvSpPr txBox="1"/>
            <p:nvPr/>
          </p:nvSpPr>
          <p:spPr>
            <a:xfrm>
              <a:off x="4493876" y="4731814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03</a:t>
              </a:r>
              <a:endPara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70617AE-91AB-431E-847D-CFA8D305A140}"/>
              </a:ext>
            </a:extLst>
          </p:cNvPr>
          <p:cNvSpPr txBox="1"/>
          <p:nvPr/>
        </p:nvSpPr>
        <p:spPr>
          <a:xfrm>
            <a:off x="4047439" y="5234164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디자인</a:t>
            </a:r>
            <a:r>
              <a:rPr lang="en-US" altLang="ko-KR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</a:t>
            </a:r>
            <a:endParaRPr lang="en-US" altLang="ko-KR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444926" y="2606297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스케치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프로토타이핑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11 ~ 15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88694" y="2606297"/>
            <a:ext cx="2571733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스케줄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 ~ 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20973C7-312A-4E82-8F55-4EBE93EB1899}"/>
              </a:ext>
            </a:extLst>
          </p:cNvPr>
          <p:cNvSpPr/>
          <p:nvPr/>
        </p:nvSpPr>
        <p:spPr>
          <a:xfrm>
            <a:off x="253858" y="4966622"/>
            <a:ext cx="3206569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디자인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기능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코드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17 ~ 30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D556D3D-D675-4B5A-8C8A-EF723E0890FD}"/>
              </a:ext>
            </a:extLst>
          </p:cNvPr>
          <p:cNvSpPr/>
          <p:nvPr/>
        </p:nvSpPr>
        <p:spPr>
          <a:xfrm>
            <a:off x="8444926" y="4966622"/>
            <a:ext cx="3096217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04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역할분담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후기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Page 32 ~ 37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81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역할분담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637D60-F31A-40BC-9482-9021BE1C0078}"/>
              </a:ext>
            </a:extLst>
          </p:cNvPr>
          <p:cNvSpPr/>
          <p:nvPr/>
        </p:nvSpPr>
        <p:spPr>
          <a:xfrm flipH="1">
            <a:off x="1557348" y="1524157"/>
            <a:ext cx="1102828" cy="328742"/>
          </a:xfrm>
          <a:prstGeom prst="rect">
            <a:avLst/>
          </a:prstGeom>
          <a:solidFill>
            <a:srgbClr val="5B914E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AF1CF"/>
                </a:solidFill>
              </a:rPr>
              <a:t>01</a:t>
            </a:r>
            <a:endParaRPr lang="ko-KR" altLang="en-US" b="1" dirty="0">
              <a:solidFill>
                <a:srgbClr val="FAF1C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AEE995-6EFF-48FB-A9DA-A52D7CD69BE5}"/>
              </a:ext>
            </a:extLst>
          </p:cNvPr>
          <p:cNvGrpSpPr/>
          <p:nvPr/>
        </p:nvGrpSpPr>
        <p:grpSpPr>
          <a:xfrm>
            <a:off x="8256588" y="2886485"/>
            <a:ext cx="3463299" cy="2798486"/>
            <a:chOff x="7688909" y="2055535"/>
            <a:chExt cx="3463299" cy="279848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E241FEC-D5E2-4969-A9D4-CE04A088D5B0}"/>
                </a:ext>
              </a:extLst>
            </p:cNvPr>
            <p:cNvGrpSpPr/>
            <p:nvPr/>
          </p:nvGrpSpPr>
          <p:grpSpPr>
            <a:xfrm>
              <a:off x="7688909" y="2055535"/>
              <a:ext cx="2051865" cy="461665"/>
              <a:chOff x="3972754" y="1546168"/>
              <a:chExt cx="2051865" cy="461665"/>
            </a:xfrm>
          </p:grpSpPr>
          <p:sp>
            <p:nvSpPr>
              <p:cNvPr id="117" name="사각형: 둥근 모서리 80">
                <a:extLst>
                  <a:ext uri="{FF2B5EF4-FFF2-40B4-BE49-F238E27FC236}">
                    <a16:creationId xmlns:a16="http://schemas.microsoft.com/office/drawing/2014/main" id="{B843F40E-148B-4484-A18D-1EED65802A27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06E9FA-3CE9-45D6-87A2-AD3938914572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1677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19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번 이성현</a:t>
                </a:r>
              </a:p>
            </p:txBody>
          </p:sp>
        </p:grp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C577568-970B-4EC2-B232-4B1F6374BD30}"/>
                </a:ext>
              </a:extLst>
            </p:cNvPr>
            <p:cNvSpPr/>
            <p:nvPr/>
          </p:nvSpPr>
          <p:spPr>
            <a:xfrm>
              <a:off x="8146480" y="2776900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인사말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찾아오시는 길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인사말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찾아오시는 길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오븐작업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HTML, CSS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95D0DCD-9269-40EE-95C7-B551EE861836}"/>
                </a:ext>
              </a:extLst>
            </p:cNvPr>
            <p:cNvSpPr/>
            <p:nvPr/>
          </p:nvSpPr>
          <p:spPr>
            <a:xfrm>
              <a:off x="8146480" y="4106893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프로토타이핑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코드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8A6BF-564E-405C-90C5-12F13B2E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9" name="Picture 2" descr="D:\01_21_JiWon\99_Other\01_6조_조별과제\6조_송산포도축제\img\sub_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47" y="1926715"/>
            <a:ext cx="3127863" cy="4718035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01_21_JiWon\99_Other\01_6조_조별과제\6조_송산포도축제\img\sub_w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69" y="1926714"/>
            <a:ext cx="3077650" cy="4718029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95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역할분담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637D60-F31A-40BC-9482-9021BE1C0078}"/>
              </a:ext>
            </a:extLst>
          </p:cNvPr>
          <p:cNvSpPr/>
          <p:nvPr/>
        </p:nvSpPr>
        <p:spPr>
          <a:xfrm flipH="1">
            <a:off x="1557348" y="1528237"/>
            <a:ext cx="1102828" cy="328742"/>
          </a:xfrm>
          <a:prstGeom prst="rect">
            <a:avLst/>
          </a:prstGeom>
          <a:solidFill>
            <a:srgbClr val="5B914E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AF1CF"/>
                </a:solidFill>
              </a:rPr>
              <a:t>02</a:t>
            </a:r>
            <a:endParaRPr lang="ko-KR" altLang="en-US" b="1" dirty="0">
              <a:solidFill>
                <a:srgbClr val="FAF1C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61311E-868A-49A8-AA68-C90D9E7B4355}"/>
              </a:ext>
            </a:extLst>
          </p:cNvPr>
          <p:cNvGrpSpPr/>
          <p:nvPr/>
        </p:nvGrpSpPr>
        <p:grpSpPr>
          <a:xfrm>
            <a:off x="5391898" y="2240669"/>
            <a:ext cx="4761977" cy="4127410"/>
            <a:chOff x="6265636" y="2057015"/>
            <a:chExt cx="4761977" cy="41274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9D93646-63DD-461F-B110-64F5A3B53361}"/>
                </a:ext>
              </a:extLst>
            </p:cNvPr>
            <p:cNvGrpSpPr/>
            <p:nvPr/>
          </p:nvGrpSpPr>
          <p:grpSpPr>
            <a:xfrm>
              <a:off x="6265636" y="2057015"/>
              <a:ext cx="2037438" cy="461665"/>
              <a:chOff x="6265636" y="2057015"/>
              <a:chExt cx="2037438" cy="461665"/>
            </a:xfrm>
          </p:grpSpPr>
          <p:sp>
            <p:nvSpPr>
              <p:cNvPr id="58" name="사각형: 둥근 모서리 80">
                <a:extLst>
                  <a:ext uri="{FF2B5EF4-FFF2-40B4-BE49-F238E27FC236}">
                    <a16:creationId xmlns:a16="http://schemas.microsoft.com/office/drawing/2014/main" id="{1FA7B881-0D3F-4BD5-AC5D-95D15339E5A8}"/>
                  </a:ext>
                </a:extLst>
              </p:cNvPr>
              <p:cNvSpPr/>
              <p:nvPr/>
            </p:nvSpPr>
            <p:spPr>
              <a:xfrm>
                <a:off x="6265636" y="2162960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6F15FA-DA65-431E-AD31-8F956D295DC0}"/>
                  </a:ext>
                </a:extLst>
              </p:cNvPr>
              <p:cNvSpPr txBox="1"/>
              <p:nvPr/>
            </p:nvSpPr>
            <p:spPr>
              <a:xfrm>
                <a:off x="6640439" y="2057015"/>
                <a:ext cx="1662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21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번 이지원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3C8233C-3DB8-41A3-B207-6FA8FE204F27}"/>
                </a:ext>
              </a:extLst>
            </p:cNvPr>
            <p:cNvSpPr/>
            <p:nvPr/>
          </p:nvSpPr>
          <p:spPr>
            <a:xfrm>
              <a:off x="6723207" y="2670302"/>
              <a:ext cx="4224026" cy="139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메인 페이지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메인 페이지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오븐 작업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헤더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4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푸터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HTML, Sass, JS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맨 위로 버튼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HTML, Sass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E19D3B-5400-4B78-BBBE-120F93941CE8}"/>
                </a:ext>
              </a:extLst>
            </p:cNvPr>
            <p:cNvSpPr/>
            <p:nvPr/>
          </p:nvSpPr>
          <p:spPr>
            <a:xfrm>
              <a:off x="6723207" y="4215382"/>
              <a:ext cx="4304406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벤치마킹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메뉴 구성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),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콘셉트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색상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글꼴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)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도출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페르소나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97C4CD1-E18B-43DD-A0C2-609973D7A36A}"/>
                </a:ext>
              </a:extLst>
            </p:cNvPr>
            <p:cNvSpPr/>
            <p:nvPr/>
          </p:nvSpPr>
          <p:spPr>
            <a:xfrm>
              <a:off x="6723207" y="5114132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콘셉트,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페르소나,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역할 분담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후기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전체 페이지 레이아웃 구성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수정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83DA7-6932-45DB-8E1D-4108D88E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FEA2E8-E182-4A36-9E7C-957779D7CA8F}"/>
              </a:ext>
            </a:extLst>
          </p:cNvPr>
          <p:cNvSpPr/>
          <p:nvPr/>
        </p:nvSpPr>
        <p:spPr>
          <a:xfrm flipH="1">
            <a:off x="1557348" y="1524157"/>
            <a:ext cx="1102828" cy="328742"/>
          </a:xfrm>
          <a:prstGeom prst="rect">
            <a:avLst/>
          </a:prstGeom>
          <a:solidFill>
            <a:srgbClr val="5B914E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AF1CF"/>
                </a:solidFill>
              </a:rPr>
              <a:t>02</a:t>
            </a:r>
            <a:endParaRPr lang="ko-KR" altLang="en-US" b="1" dirty="0">
              <a:solidFill>
                <a:srgbClr val="FAF1CF"/>
              </a:solidFill>
            </a:endParaRPr>
          </a:p>
        </p:txBody>
      </p:sp>
      <p:pic>
        <p:nvPicPr>
          <p:cNvPr id="40" name="Picture 3" descr="D:\01_21_JiWon\99_Other\01_6조_조별과제\6조_송산포도축제\img\웹 캡처_24-8-2021_20642_pager.k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48" y="1963805"/>
            <a:ext cx="1895567" cy="4674247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7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D:\01_21_JiWon\99_Other\01_6조_조별과제\6조_송산포도축제\img\웹 캡처_24-8-2021_20135_pager.k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48" y="1927494"/>
            <a:ext cx="3277243" cy="4705081"/>
          </a:xfrm>
          <a:prstGeom prst="rect">
            <a:avLst/>
          </a:prstGeom>
          <a:noFill/>
          <a:ln w="1905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D:\01_21_JiWon\99_Other\01_6조_조별과제\6조_송산포도축제\img\웹 캡처_24-8-2021_201022_pager.kr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63" y="3000504"/>
            <a:ext cx="2836425" cy="2584192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B733DF-79B0-4AFC-B927-CACD79290712}"/>
              </a:ext>
            </a:extLst>
          </p:cNvPr>
          <p:cNvSpPr/>
          <p:nvPr/>
        </p:nvSpPr>
        <p:spPr>
          <a:xfrm flipH="1">
            <a:off x="1557348" y="1524157"/>
            <a:ext cx="1102828" cy="328742"/>
          </a:xfrm>
          <a:prstGeom prst="rect">
            <a:avLst/>
          </a:prstGeom>
          <a:solidFill>
            <a:srgbClr val="5B914E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AF1CF"/>
                </a:solidFill>
              </a:rPr>
              <a:t>03</a:t>
            </a:r>
            <a:endParaRPr lang="ko-KR" altLang="en-US" b="1" dirty="0">
              <a:solidFill>
                <a:srgbClr val="FAF1CF"/>
              </a:solidFill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역할분담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56E1AF-9937-4EF7-94BB-C69DCD48A8C2}"/>
              </a:ext>
            </a:extLst>
          </p:cNvPr>
          <p:cNvGrpSpPr/>
          <p:nvPr/>
        </p:nvGrpSpPr>
        <p:grpSpPr>
          <a:xfrm>
            <a:off x="8256588" y="2304232"/>
            <a:ext cx="3463299" cy="3976736"/>
            <a:chOff x="7171352" y="2452985"/>
            <a:chExt cx="3463299" cy="397673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E241FEC-D5E2-4969-A9D4-CE04A088D5B0}"/>
                </a:ext>
              </a:extLst>
            </p:cNvPr>
            <p:cNvGrpSpPr/>
            <p:nvPr/>
          </p:nvGrpSpPr>
          <p:grpSpPr>
            <a:xfrm>
              <a:off x="7171352" y="2452985"/>
              <a:ext cx="2093543" cy="461665"/>
              <a:chOff x="3972754" y="1546168"/>
              <a:chExt cx="2093543" cy="461665"/>
            </a:xfrm>
          </p:grpSpPr>
          <p:sp>
            <p:nvSpPr>
              <p:cNvPr id="117" name="사각형: 둥근 모서리 80">
                <a:extLst>
                  <a:ext uri="{FF2B5EF4-FFF2-40B4-BE49-F238E27FC236}">
                    <a16:creationId xmlns:a16="http://schemas.microsoft.com/office/drawing/2014/main" id="{B843F40E-148B-4484-A18D-1EED65802A27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06E9FA-3CE9-45D6-87A2-AD3938914572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1718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23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번 임진화</a:t>
                </a:r>
              </a:p>
            </p:txBody>
          </p:sp>
        </p:grp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C577568-970B-4EC2-B232-4B1F6374BD30}"/>
                </a:ext>
              </a:extLst>
            </p:cNvPr>
            <p:cNvSpPr/>
            <p:nvPr/>
          </p:nvSpPr>
          <p:spPr>
            <a:xfrm>
              <a:off x="7628923" y="3016047"/>
              <a:ext cx="3005728" cy="139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프로그램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개요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프로그램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개요 페이지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오븐 작업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 HTML, CSS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서브 페이지 헤더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HTML, CSS 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95D0DCD-9269-40EE-95C7-B551EE861836}"/>
                </a:ext>
              </a:extLst>
            </p:cNvPr>
            <p:cNvSpPr/>
            <p:nvPr/>
          </p:nvSpPr>
          <p:spPr>
            <a:xfrm>
              <a:off x="7628923" y="5359428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코드</a:t>
              </a:r>
              <a:b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</a:b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전체 페이지 수정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C6B346-7B1E-460A-8E71-D920DF3977EB}"/>
                </a:ext>
              </a:extLst>
            </p:cNvPr>
            <p:cNvSpPr/>
            <p:nvPr/>
          </p:nvSpPr>
          <p:spPr>
            <a:xfrm>
              <a:off x="7582693" y="4510903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벤치마킹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메뉴 구성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),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페르소나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09766B-8B8E-4B1C-A469-CD6B7EB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03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3F0E0E-3677-45E9-A353-CFBFB095692D}"/>
              </a:ext>
            </a:extLst>
          </p:cNvPr>
          <p:cNvSpPr/>
          <p:nvPr/>
        </p:nvSpPr>
        <p:spPr>
          <a:xfrm flipH="1">
            <a:off x="1557348" y="1524157"/>
            <a:ext cx="1102828" cy="328742"/>
          </a:xfrm>
          <a:prstGeom prst="rect">
            <a:avLst/>
          </a:prstGeom>
          <a:solidFill>
            <a:srgbClr val="5B914E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AF1CF"/>
                </a:solidFill>
              </a:rPr>
              <a:t>04</a:t>
            </a:r>
            <a:endParaRPr lang="ko-KR" altLang="en-US" b="1" dirty="0">
              <a:solidFill>
                <a:srgbClr val="FAF1C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BD539B-184A-4A07-B374-3C38C44A6BE2}"/>
              </a:ext>
            </a:extLst>
          </p:cNvPr>
          <p:cNvGrpSpPr/>
          <p:nvPr/>
        </p:nvGrpSpPr>
        <p:grpSpPr>
          <a:xfrm>
            <a:off x="8256588" y="2304232"/>
            <a:ext cx="3669671" cy="3976736"/>
            <a:chOff x="7171352" y="2365681"/>
            <a:chExt cx="3669671" cy="39767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F049F90-2EC6-4599-B687-2323BDC11EF3}"/>
                </a:ext>
              </a:extLst>
            </p:cNvPr>
            <p:cNvGrpSpPr/>
            <p:nvPr/>
          </p:nvGrpSpPr>
          <p:grpSpPr>
            <a:xfrm>
              <a:off x="7171352" y="2365681"/>
              <a:ext cx="2101558" cy="461665"/>
              <a:chOff x="3972754" y="1546168"/>
              <a:chExt cx="2101558" cy="461665"/>
            </a:xfrm>
          </p:grpSpPr>
          <p:sp>
            <p:nvSpPr>
              <p:cNvPr id="48" name="사각형: 둥근 모서리 80">
                <a:extLst>
                  <a:ext uri="{FF2B5EF4-FFF2-40B4-BE49-F238E27FC236}">
                    <a16:creationId xmlns:a16="http://schemas.microsoft.com/office/drawing/2014/main" id="{7FDE9184-7192-45EF-9CCB-A77102E33B22}"/>
                  </a:ext>
                </a:extLst>
              </p:cNvPr>
              <p:cNvSpPr/>
              <p:nvPr/>
            </p:nvSpPr>
            <p:spPr>
              <a:xfrm>
                <a:off x="3972754" y="165211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76FC79-A904-4C5C-A01E-18277F1C26BE}"/>
                  </a:ext>
                </a:extLst>
              </p:cNvPr>
              <p:cNvSpPr txBox="1"/>
              <p:nvPr/>
            </p:nvSpPr>
            <p:spPr>
              <a:xfrm>
                <a:off x="4347557" y="1546168"/>
                <a:ext cx="172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26</a:t>
                </a:r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번 정소영</a:t>
                </a: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193282-FADB-4C2D-BCE6-DF817DD3C7FB}"/>
                </a:ext>
              </a:extLst>
            </p:cNvPr>
            <p:cNvSpPr/>
            <p:nvPr/>
          </p:nvSpPr>
          <p:spPr>
            <a:xfrm>
              <a:off x="7628922" y="3036465"/>
              <a:ext cx="3212101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배치도</a:t>
              </a: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갤러리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배치도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갤러리 페이지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스케치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오븐 작업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HTML, CSS, JS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코딩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054BDDA-44AF-4D0F-8875-1C9D6F875445}"/>
                </a:ext>
              </a:extLst>
            </p:cNvPr>
            <p:cNvSpPr/>
            <p:nvPr/>
          </p:nvSpPr>
          <p:spPr>
            <a:xfrm>
              <a:off x="7628923" y="5272124"/>
              <a:ext cx="3005728" cy="1070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디자인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&amp;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기능</a:t>
              </a:r>
              <a:b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</a:b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전체 페이지 수정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119FE8-CC1A-473D-BE76-B940E37583D5}"/>
                </a:ext>
              </a:extLst>
            </p:cNvPr>
            <p:cNvSpPr/>
            <p:nvPr/>
          </p:nvSpPr>
          <p:spPr>
            <a:xfrm>
              <a:off x="7582693" y="4315877"/>
              <a:ext cx="3005728" cy="74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</a:t>
              </a:r>
              <a:endParaRPr lang="en-US" altLang="ko-KR" sz="16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벤치마킹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(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디자인 콘셉트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),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페르소나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역할분담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A9C78-D8BB-471C-8645-E31D9C96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0" name="Picture 3" descr="D:\01_21_JiWon\99_Other\01_6조_조별과제\6조_송산포도축제\img\KakaoTalk_20210824_1925332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48" y="1926716"/>
            <a:ext cx="3208017" cy="4742372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D:\01_21_JiWon\99_Other\01_6조_조별과제\6조_송산포도축제\img\KakaoTalk_20210824_192533254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07" y="1926715"/>
            <a:ext cx="3110306" cy="4742371"/>
          </a:xfrm>
          <a:prstGeom prst="rect">
            <a:avLst/>
          </a:prstGeom>
          <a:noFill/>
          <a:ln w="12700">
            <a:solidFill>
              <a:srgbClr val="5B91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669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–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후기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A9C78-D8BB-471C-8645-E31D9C96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79C8F2-AA5D-47BA-AC2D-C271A2F8016B}"/>
              </a:ext>
            </a:extLst>
          </p:cNvPr>
          <p:cNvCxnSpPr>
            <a:cxnSpLocks/>
          </p:cNvCxnSpPr>
          <p:nvPr/>
        </p:nvCxnSpPr>
        <p:spPr>
          <a:xfrm>
            <a:off x="2667000" y="3214571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5510A0-DE8E-41C6-AFFF-FA8E9766777C}"/>
              </a:ext>
            </a:extLst>
          </p:cNvPr>
          <p:cNvGrpSpPr/>
          <p:nvPr/>
        </p:nvGrpSpPr>
        <p:grpSpPr>
          <a:xfrm>
            <a:off x="907865" y="3337472"/>
            <a:ext cx="9359254" cy="3384003"/>
            <a:chOff x="907865" y="3154909"/>
            <a:chExt cx="9359254" cy="338400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F4E106-2649-4A41-AF86-8E51577220CF}"/>
                </a:ext>
              </a:extLst>
            </p:cNvPr>
            <p:cNvGrpSpPr/>
            <p:nvPr/>
          </p:nvGrpSpPr>
          <p:grpSpPr>
            <a:xfrm>
              <a:off x="907865" y="4616078"/>
              <a:ext cx="1391428" cy="461665"/>
              <a:chOff x="1228776" y="4047155"/>
              <a:chExt cx="1391428" cy="461665"/>
            </a:xfrm>
          </p:grpSpPr>
          <p:sp>
            <p:nvSpPr>
              <p:cNvPr id="32" name="사각형: 둥근 모서리 80">
                <a:extLst>
                  <a:ext uri="{FF2B5EF4-FFF2-40B4-BE49-F238E27FC236}">
                    <a16:creationId xmlns:a16="http://schemas.microsoft.com/office/drawing/2014/main" id="{002D8C08-B34D-4F7D-92B5-EBBC9EA63326}"/>
                  </a:ext>
                </a:extLst>
              </p:cNvPr>
              <p:cNvSpPr/>
              <p:nvPr/>
            </p:nvSpPr>
            <p:spPr>
              <a:xfrm>
                <a:off x="1228776" y="4138896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99F478-8A91-4EE2-89A6-E020AC4E4CB4}"/>
                  </a:ext>
                </a:extLst>
              </p:cNvPr>
              <p:cNvSpPr txBox="1"/>
              <p:nvPr/>
            </p:nvSpPr>
            <p:spPr>
              <a:xfrm>
                <a:off x="1603579" y="4047155"/>
                <a:ext cx="1016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이지원</a:t>
                </a: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D56BBB9-DA1E-424B-B158-4DDC8644C36A}"/>
                </a:ext>
              </a:extLst>
            </p:cNvPr>
            <p:cNvSpPr/>
            <p:nvPr/>
          </p:nvSpPr>
          <p:spPr>
            <a:xfrm>
              <a:off x="2640012" y="3154909"/>
              <a:ext cx="7627107" cy="3384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기획 작업부터 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PPT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작업까지 체계적으로 홈페이지를 구상해 본 적은 처음이라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시작부터 걱정이 앞선 프로젝트였습니다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게다가 조장이라는 직책까지 맡게 되어 더더욱 부담되었습니다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처음에는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어떻게 시작해야 할지 막막했지만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조원들과 회의하면서 점점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프로젝트의 방향을 잡을 수 있게 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서로의 작업물을 공유하면서 누가 어떤 부분에 강점이 있는지 파악할 수 있어 각자 제일 잘하는 부분에 집중하게 하였고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의견을 공유하면 할수록 새로운 아이디어가 떠올라서 기획을 완성도 있게 다듬어 나갈 수 있었습니다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조원들의 적극적인 참여가 아니었다면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절대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할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수 없었을 것입니다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팀워크의 중요성과 </a:t>
              </a:r>
              <a:r>
                <a:rPr lang="ko-KR" altLang="en-US" sz="12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팀원으로서의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마음가짐에 대해 다시 생각해보게 되는 좋은 계기가 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개인적으로는 객체와 배열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이벤트 함수에 대해 더 배우고 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Sass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의 편리함도 알게 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일러스트와 포토샵도 더 견고하게 다룰 수 있게 된 것 같습니다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감사합니다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453587-E2E5-417E-82C6-6D36B7073337}"/>
              </a:ext>
            </a:extLst>
          </p:cNvPr>
          <p:cNvGrpSpPr/>
          <p:nvPr/>
        </p:nvGrpSpPr>
        <p:grpSpPr>
          <a:xfrm>
            <a:off x="907865" y="1303344"/>
            <a:ext cx="9359254" cy="1722010"/>
            <a:chOff x="907865" y="1781795"/>
            <a:chExt cx="9359254" cy="172201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6A78EB2-CD3E-4182-B216-A92785D52A72}"/>
                </a:ext>
              </a:extLst>
            </p:cNvPr>
            <p:cNvGrpSpPr/>
            <p:nvPr/>
          </p:nvGrpSpPr>
          <p:grpSpPr>
            <a:xfrm>
              <a:off x="907865" y="2550467"/>
              <a:ext cx="1391428" cy="461665"/>
              <a:chOff x="1228776" y="3439144"/>
              <a:chExt cx="1391428" cy="461665"/>
            </a:xfrm>
          </p:grpSpPr>
          <p:sp>
            <p:nvSpPr>
              <p:cNvPr id="37" name="사각형: 둥근 모서리 80">
                <a:extLst>
                  <a:ext uri="{FF2B5EF4-FFF2-40B4-BE49-F238E27FC236}">
                    <a16:creationId xmlns:a16="http://schemas.microsoft.com/office/drawing/2014/main" id="{8330AF60-7CF1-4A75-85D5-D771F87CF42E}"/>
                  </a:ext>
                </a:extLst>
              </p:cNvPr>
              <p:cNvSpPr/>
              <p:nvPr/>
            </p:nvSpPr>
            <p:spPr>
              <a:xfrm>
                <a:off x="1228776" y="3530885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667A89-08BE-425E-AC17-385F19C57F21}"/>
                  </a:ext>
                </a:extLst>
              </p:cNvPr>
              <p:cNvSpPr txBox="1"/>
              <p:nvPr/>
            </p:nvSpPr>
            <p:spPr>
              <a:xfrm>
                <a:off x="1603579" y="3439144"/>
                <a:ext cx="1016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이성현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41EF22-73E4-40DA-AC5D-173757735DDD}"/>
                </a:ext>
              </a:extLst>
            </p:cNvPr>
            <p:cNvSpPr/>
            <p:nvPr/>
          </p:nvSpPr>
          <p:spPr>
            <a:xfrm>
              <a:off x="2640012" y="1781795"/>
              <a:ext cx="7627107" cy="1722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조별 과제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사이트 만들기 모든 것이 처음이라 많이 낯설고 어려웠습니다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사이트 만들기 전 직접 만들 페이지 틀을 잡고 색상과 이미지를 고민해보았습니다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처음엔 미숙했지만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그런 과정에서 디자인 감각도 조금이나마 늘어난 것 같습니다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또한 누군가 시켜서 하는 작업이 아니라 직접 안 풀리는 것이 있으면 찾아보고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조원들의 도움을 받아 완벽하진 않지만 제 자신이 만족하는 작업을 한 것 같습니다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9488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8CF43AA-AA31-43C2-8EBA-EC2A7BC0FCA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3F51C8D-AEE9-4F0E-B624-3CA5BBEB72D9}"/>
              </a:ext>
            </a:extLst>
          </p:cNvPr>
          <p:cNvSpPr/>
          <p:nvPr/>
        </p:nvSpPr>
        <p:spPr>
          <a:xfrm>
            <a:off x="10938078" y="538887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8D60-FFAE-485C-BF6C-7538D5B5A5F8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4218D8-27A9-4D21-9E55-6C1CC0E33C2A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B8B24BF-89F6-45EF-A1E6-024D81DB1389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FE28AD-5D43-4A8A-9768-A481869D8FC5}"/>
              </a:ext>
            </a:extLst>
          </p:cNvPr>
          <p:cNvSpPr/>
          <p:nvPr/>
        </p:nvSpPr>
        <p:spPr>
          <a:xfrm>
            <a:off x="10938077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DCA48CF-02F5-4DAA-8211-1723C98935A8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FCC1241-2E35-4D24-AAB7-E74CF00CE86E}"/>
              </a:ext>
            </a:extLst>
          </p:cNvPr>
          <p:cNvSpPr/>
          <p:nvPr/>
        </p:nvSpPr>
        <p:spPr>
          <a:xfrm>
            <a:off x="11285156" y="348461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F2DD40E-B033-4B18-A53F-C0C462AD3FAF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A7E78D2-75F1-4FE3-95CD-2DA7E143EB0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25DA1AB-DB39-4C5C-9DC5-B6D95916DE75}"/>
              </a:ext>
            </a:extLst>
          </p:cNvPr>
          <p:cNvSpPr/>
          <p:nvPr/>
        </p:nvSpPr>
        <p:spPr>
          <a:xfrm>
            <a:off x="10938077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69F2291-CC5C-4F0A-8B2D-2AB46C4205CE}"/>
              </a:ext>
            </a:extLst>
          </p:cNvPr>
          <p:cNvSpPr/>
          <p:nvPr/>
        </p:nvSpPr>
        <p:spPr>
          <a:xfrm>
            <a:off x="11282578" y="956088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E92D332-BBBB-4EBE-AAC0-A2204038F4E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3ABADA7-EA41-4A8D-81AF-991071B0BE49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7578E9-2ED5-429C-AB4B-3C4D8E320284}"/>
              </a:ext>
            </a:extLst>
          </p:cNvPr>
          <p:cNvSpPr/>
          <p:nvPr/>
        </p:nvSpPr>
        <p:spPr>
          <a:xfrm>
            <a:off x="10938077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2BF9801-9E33-4483-B950-06B02704FD9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42EC77-9CC3-4BC0-85F8-70BE08CF9C82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704722-36B8-4772-AC47-C9B5A6B30D4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702A6E-CA37-45E0-9DB1-150007F3F527}"/>
              </a:ext>
            </a:extLst>
          </p:cNvPr>
          <p:cNvSpPr/>
          <p:nvPr/>
        </p:nvSpPr>
        <p:spPr>
          <a:xfrm>
            <a:off x="11279999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DBF9D5-D0FE-4910-8EBF-BA8292B9C341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D83CC01-5301-4A77-84E2-AFD18C3AB814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488E85D-3F65-42A4-B2F1-FB2CCF6397CD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8C93A08-4C15-4858-A483-E9445216284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6AAA62F-92DE-4D43-A2CE-7E7C61039D3C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14BD81-FB42-44AB-AA84-8BEFF8AF6615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04 –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후기</a:t>
            </a:r>
            <a:endParaRPr lang="en-US" altLang="ko-KR" sz="20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A9C78-D8BB-471C-8645-E31D9C96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79C8F2-AA5D-47BA-AC2D-C271A2F8016B}"/>
              </a:ext>
            </a:extLst>
          </p:cNvPr>
          <p:cNvCxnSpPr>
            <a:cxnSpLocks/>
          </p:cNvCxnSpPr>
          <p:nvPr/>
        </p:nvCxnSpPr>
        <p:spPr>
          <a:xfrm>
            <a:off x="2667000" y="4025706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C668CD-E68E-485E-9721-14A30B551F03}"/>
              </a:ext>
            </a:extLst>
          </p:cNvPr>
          <p:cNvGrpSpPr/>
          <p:nvPr/>
        </p:nvGrpSpPr>
        <p:grpSpPr>
          <a:xfrm>
            <a:off x="907865" y="4270608"/>
            <a:ext cx="9359254" cy="1999009"/>
            <a:chOff x="907865" y="4270608"/>
            <a:chExt cx="9359254" cy="19990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F4E106-2649-4A41-AF86-8E51577220CF}"/>
                </a:ext>
              </a:extLst>
            </p:cNvPr>
            <p:cNvGrpSpPr/>
            <p:nvPr/>
          </p:nvGrpSpPr>
          <p:grpSpPr>
            <a:xfrm>
              <a:off x="907865" y="5177780"/>
              <a:ext cx="1391428" cy="461665"/>
              <a:chOff x="1228776" y="3433622"/>
              <a:chExt cx="1391428" cy="461665"/>
            </a:xfrm>
          </p:grpSpPr>
          <p:sp>
            <p:nvSpPr>
              <p:cNvPr id="32" name="사각형: 둥근 모서리 80">
                <a:extLst>
                  <a:ext uri="{FF2B5EF4-FFF2-40B4-BE49-F238E27FC236}">
                    <a16:creationId xmlns:a16="http://schemas.microsoft.com/office/drawing/2014/main" id="{002D8C08-B34D-4F7D-92B5-EBBC9EA63326}"/>
                  </a:ext>
                </a:extLst>
              </p:cNvPr>
              <p:cNvSpPr/>
              <p:nvPr/>
            </p:nvSpPr>
            <p:spPr>
              <a:xfrm>
                <a:off x="1228776" y="3525363"/>
                <a:ext cx="251461" cy="278183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99F478-8A91-4EE2-89A6-E020AC4E4CB4}"/>
                  </a:ext>
                </a:extLst>
              </p:cNvPr>
              <p:cNvSpPr txBox="1"/>
              <p:nvPr/>
            </p:nvSpPr>
            <p:spPr>
              <a:xfrm>
                <a:off x="1603579" y="3433622"/>
                <a:ext cx="1016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정소영</a:t>
                </a: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D56BBB9-DA1E-424B-B158-4DDC8644C36A}"/>
                </a:ext>
              </a:extLst>
            </p:cNvPr>
            <p:cNvSpPr/>
            <p:nvPr/>
          </p:nvSpPr>
          <p:spPr>
            <a:xfrm>
              <a:off x="2640012" y="4270608"/>
              <a:ext cx="7627107" cy="1999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조원과 의견을 모으며 협동작업의 장점을 다시금 알게 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해결이 어려웠던 오류를 조원 분들이 손쉽게 해결해주시는 걸 보고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집단지성의 힘을 실감했습니다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웹과 서버 간의 작업에서 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JavaScript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와 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PHP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의 역할 및 기능을 더욱 이해할 수 있었습니다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이번은 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text 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파일을 이용했지만 다음에는 데이터베이스를 이용해서 데이터를 효율적으로 다뤄 </a:t>
              </a:r>
              <a:r>
                <a:rPr lang="ko-KR" altLang="en-US" sz="12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보아야겠다는</a:t>
              </a:r>
              <a:r>
                <a:rPr lang="ko-KR" altLang="en-US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생각을 하게 되었습니다</a:t>
              </a:r>
              <a:r>
                <a: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.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41EF22-73E4-40DA-AC5D-173757735DDD}"/>
              </a:ext>
            </a:extLst>
          </p:cNvPr>
          <p:cNvSpPr/>
          <p:nvPr/>
        </p:nvSpPr>
        <p:spPr>
          <a:xfrm>
            <a:off x="2640012" y="1489212"/>
            <a:ext cx="7627107" cy="227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조별과제에 대한 부담과 완성해내야 한다는 걱정이 있었습니다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회의를 하면서 개인적인 부담을 덜어내고 아이디어를 얻었으며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막히는 부분이 있으면 조원들의 코드를 분석하고 이해하여 제 코드에 적용할 수 있었습니다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비슷한 것임에도 조원들과 서도 다른 방법으로 접근 할 수 있다는 것을 </a:t>
            </a:r>
            <a:r>
              <a:rPr lang="ko-KR" altLang="en-US" sz="1200" dirty="0" err="1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깨달았습니다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또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작업을 하면서 포토샵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일러스트 등 디자인 적인 것에 대해 어려움을 느껴 다시 공부할 수 있는 기회가 되었습니다</a:t>
            </a:r>
            <a:r>
              <a:rPr lang="en-US" altLang="ko-KR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</a:t>
            </a:r>
            <a:endParaRPr lang="en-US" altLang="ko-KR" sz="1200" dirty="0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1" name="사각형: 둥근 모서리 80">
            <a:extLst>
              <a:ext uri="{FF2B5EF4-FFF2-40B4-BE49-F238E27FC236}">
                <a16:creationId xmlns:a16="http://schemas.microsoft.com/office/drawing/2014/main" id="{DE27CDE8-A328-423D-8065-789975E7E1F3}"/>
              </a:ext>
            </a:extLst>
          </p:cNvPr>
          <p:cNvSpPr/>
          <p:nvPr/>
        </p:nvSpPr>
        <p:spPr>
          <a:xfrm>
            <a:off x="907865" y="2642208"/>
            <a:ext cx="251461" cy="278183"/>
          </a:xfrm>
          <a:prstGeom prst="round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333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FF6A69-C1AD-49C1-9E7D-96684FB45149}"/>
              </a:ext>
            </a:extLst>
          </p:cNvPr>
          <p:cNvSpPr txBox="1"/>
          <p:nvPr/>
        </p:nvSpPr>
        <p:spPr>
          <a:xfrm>
            <a:off x="1282668" y="255046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임진화</a:t>
            </a:r>
          </a:p>
        </p:txBody>
      </p:sp>
    </p:spTree>
    <p:extLst>
      <p:ext uri="{BB962C8B-B14F-4D97-AF65-F5344CB8AC3E}">
        <p14:creationId xmlns:p14="http://schemas.microsoft.com/office/powerpoint/2010/main" val="309097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336D89-52F4-43AE-9A70-087697D0D805}"/>
              </a:ext>
            </a:extLst>
          </p:cNvPr>
          <p:cNvSpPr/>
          <p:nvPr/>
        </p:nvSpPr>
        <p:spPr>
          <a:xfrm>
            <a:off x="281910" y="205509"/>
            <a:ext cx="11702472" cy="6446982"/>
          </a:xfrm>
          <a:prstGeom prst="roundRect">
            <a:avLst>
              <a:gd name="adj" fmla="val 2900"/>
            </a:avLst>
          </a:prstGeom>
          <a:solidFill>
            <a:srgbClr val="F9F2D6"/>
          </a:solidFill>
          <a:ln w="76200" cmpd="dbl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6B1CCF0-D8CA-415E-8EF4-8EFEAB23395D}"/>
              </a:ext>
            </a:extLst>
          </p:cNvPr>
          <p:cNvSpPr/>
          <p:nvPr/>
        </p:nvSpPr>
        <p:spPr>
          <a:xfrm rot="16200000" flipH="1">
            <a:off x="10775248" y="1129655"/>
            <a:ext cx="1025734" cy="1742363"/>
          </a:xfrm>
          <a:custGeom>
            <a:avLst/>
            <a:gdLst>
              <a:gd name="connsiteX0" fmla="*/ 854778 w 1025734"/>
              <a:gd name="connsiteY0" fmla="*/ 0 h 1742363"/>
              <a:gd name="connsiteX1" fmla="*/ 1025734 w 1025734"/>
              <a:gd name="connsiteY1" fmla="*/ 170956 h 1742363"/>
              <a:gd name="connsiteX2" fmla="*/ 1025733 w 1025734"/>
              <a:gd name="connsiteY2" fmla="*/ 1095911 h 1742363"/>
              <a:gd name="connsiteX3" fmla="*/ 1025733 w 1025734"/>
              <a:gd name="connsiteY3" fmla="*/ 1742363 h 1742363"/>
              <a:gd name="connsiteX4" fmla="*/ 0 w 1025734"/>
              <a:gd name="connsiteY4" fmla="*/ 1742363 h 1742363"/>
              <a:gd name="connsiteX5" fmla="*/ 0 w 1025734"/>
              <a:gd name="connsiteY5" fmla="*/ 1395951 h 1742363"/>
              <a:gd name="connsiteX6" fmla="*/ 0 w 1025734"/>
              <a:gd name="connsiteY6" fmla="*/ 519124 h 1742363"/>
              <a:gd name="connsiteX7" fmla="*/ 0 w 1025734"/>
              <a:gd name="connsiteY7" fmla="*/ 470997 h 1742363"/>
              <a:gd name="connsiteX8" fmla="*/ 170956 w 1025734"/>
              <a:gd name="connsiteY8" fmla="*/ 300041 h 1742363"/>
              <a:gd name="connsiteX9" fmla="*/ 341912 w 1025734"/>
              <a:gd name="connsiteY9" fmla="*/ 470997 h 1742363"/>
              <a:gd name="connsiteX10" fmla="*/ 341912 w 1025734"/>
              <a:gd name="connsiteY10" fmla="*/ 904942 h 1742363"/>
              <a:gd name="connsiteX11" fmla="*/ 355346 w 1025734"/>
              <a:gd name="connsiteY11" fmla="*/ 971483 h 1742363"/>
              <a:gd name="connsiteX12" fmla="*/ 512867 w 1025734"/>
              <a:gd name="connsiteY12" fmla="*/ 1075895 h 1742363"/>
              <a:gd name="connsiteX13" fmla="*/ 512866 w 1025734"/>
              <a:gd name="connsiteY13" fmla="*/ 1075896 h 1742363"/>
              <a:gd name="connsiteX14" fmla="*/ 683822 w 1025734"/>
              <a:gd name="connsiteY14" fmla="*/ 904940 h 1742363"/>
              <a:gd name="connsiteX15" fmla="*/ 683822 w 1025734"/>
              <a:gd name="connsiteY15" fmla="*/ 170956 h 1742363"/>
              <a:gd name="connsiteX16" fmla="*/ 854778 w 1025734"/>
              <a:gd name="connsiteY16" fmla="*/ 0 h 174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5734" h="1742363">
                <a:moveTo>
                  <a:pt x="854778" y="0"/>
                </a:moveTo>
                <a:cubicBezTo>
                  <a:pt x="949194" y="0"/>
                  <a:pt x="1025734" y="76540"/>
                  <a:pt x="1025734" y="170956"/>
                </a:cubicBezTo>
                <a:cubicBezTo>
                  <a:pt x="1025734" y="479274"/>
                  <a:pt x="1025733" y="787593"/>
                  <a:pt x="1025733" y="1095911"/>
                </a:cubicBezTo>
                <a:lnTo>
                  <a:pt x="1025733" y="1742363"/>
                </a:lnTo>
                <a:lnTo>
                  <a:pt x="0" y="1742363"/>
                </a:lnTo>
                <a:lnTo>
                  <a:pt x="0" y="1395951"/>
                </a:lnTo>
                <a:lnTo>
                  <a:pt x="0" y="519124"/>
                </a:lnTo>
                <a:lnTo>
                  <a:pt x="0" y="470997"/>
                </a:lnTo>
                <a:cubicBezTo>
                  <a:pt x="0" y="376581"/>
                  <a:pt x="76540" y="300041"/>
                  <a:pt x="170956" y="300041"/>
                </a:cubicBezTo>
                <a:cubicBezTo>
                  <a:pt x="265372" y="300041"/>
                  <a:pt x="341912" y="376581"/>
                  <a:pt x="341912" y="470997"/>
                </a:cubicBezTo>
                <a:lnTo>
                  <a:pt x="341912" y="904942"/>
                </a:lnTo>
                <a:lnTo>
                  <a:pt x="355346" y="971483"/>
                </a:lnTo>
                <a:cubicBezTo>
                  <a:pt x="381299" y="1032841"/>
                  <a:pt x="442055" y="1075895"/>
                  <a:pt x="512867" y="1075895"/>
                </a:cubicBezTo>
                <a:lnTo>
                  <a:pt x="512866" y="1075896"/>
                </a:lnTo>
                <a:cubicBezTo>
                  <a:pt x="607282" y="1075896"/>
                  <a:pt x="683822" y="999356"/>
                  <a:pt x="683822" y="904940"/>
                </a:cubicBezTo>
                <a:lnTo>
                  <a:pt x="683822" y="170956"/>
                </a:lnTo>
                <a:cubicBezTo>
                  <a:pt x="683822" y="76540"/>
                  <a:pt x="760362" y="0"/>
                  <a:pt x="854778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7DD097BA-9C21-4706-8C3D-3E42E823BD48}"/>
              </a:ext>
            </a:extLst>
          </p:cNvPr>
          <p:cNvSpPr/>
          <p:nvPr/>
        </p:nvSpPr>
        <p:spPr>
          <a:xfrm rot="7642053">
            <a:off x="4917763" y="3374118"/>
            <a:ext cx="2002783" cy="2042944"/>
          </a:xfrm>
          <a:custGeom>
            <a:avLst/>
            <a:gdLst>
              <a:gd name="connsiteX0" fmla="*/ 36228 w 566441"/>
              <a:gd name="connsiteY0" fmla="*/ 0 h 537153"/>
              <a:gd name="connsiteX1" fmla="*/ 411272 w 566441"/>
              <a:gd name="connsiteY1" fmla="*/ 0 h 537153"/>
              <a:gd name="connsiteX2" fmla="*/ 566441 w 566441"/>
              <a:gd name="connsiteY2" fmla="*/ 155169 h 537153"/>
              <a:gd name="connsiteX3" fmla="*/ 566441 w 566441"/>
              <a:gd name="connsiteY3" fmla="*/ 485028 h 537153"/>
              <a:gd name="connsiteX4" fmla="*/ 525135 w 566441"/>
              <a:gd name="connsiteY4" fmla="*/ 507448 h 537153"/>
              <a:gd name="connsiteX5" fmla="*/ 378000 w 566441"/>
              <a:gd name="connsiteY5" fmla="*/ 537153 h 537153"/>
              <a:gd name="connsiteX6" fmla="*/ 0 w 566441"/>
              <a:gd name="connsiteY6" fmla="*/ 159153 h 537153"/>
              <a:gd name="connsiteX7" fmla="*/ 29705 w 566441"/>
              <a:gd name="connsiteY7" fmla="*/ 12018 h 537153"/>
              <a:gd name="connsiteX8" fmla="*/ 36228 w 566441"/>
              <a:gd name="connsiteY8" fmla="*/ 0 h 53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441" h="537153">
                <a:moveTo>
                  <a:pt x="36228" y="0"/>
                </a:moveTo>
                <a:lnTo>
                  <a:pt x="411272" y="0"/>
                </a:lnTo>
                <a:cubicBezTo>
                  <a:pt x="496969" y="0"/>
                  <a:pt x="566441" y="69472"/>
                  <a:pt x="566441" y="155169"/>
                </a:cubicBezTo>
                <a:lnTo>
                  <a:pt x="566441" y="485028"/>
                </a:lnTo>
                <a:lnTo>
                  <a:pt x="525135" y="507448"/>
                </a:lnTo>
                <a:cubicBezTo>
                  <a:pt x="479911" y="526576"/>
                  <a:pt x="430191" y="537153"/>
                  <a:pt x="378000" y="537153"/>
                </a:cubicBezTo>
                <a:cubicBezTo>
                  <a:pt x="169236" y="537153"/>
                  <a:pt x="0" y="367917"/>
                  <a:pt x="0" y="159153"/>
                </a:cubicBezTo>
                <a:cubicBezTo>
                  <a:pt x="0" y="106962"/>
                  <a:pt x="10577" y="57242"/>
                  <a:pt x="29705" y="12018"/>
                </a:cubicBezTo>
                <a:lnTo>
                  <a:pt x="36228" y="0"/>
                </a:lnTo>
                <a:close/>
              </a:path>
            </a:pathLst>
          </a:custGeom>
          <a:solidFill>
            <a:srgbClr val="EED4B4"/>
          </a:solidFill>
          <a:ln w="25400">
            <a:solidFill>
              <a:srgbClr val="DD9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4" name="그림 13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8731205D-609C-4EA9-B2AD-86BAEE47DD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852" y="1487969"/>
            <a:ext cx="1780674" cy="146040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3B6D9-A005-45CD-9605-274EC49ACC8C}"/>
              </a:ext>
            </a:extLst>
          </p:cNvPr>
          <p:cNvSpPr/>
          <p:nvPr/>
        </p:nvSpPr>
        <p:spPr>
          <a:xfrm>
            <a:off x="2680670" y="697524"/>
            <a:ext cx="689955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dirty="0">
                <a:solidFill>
                  <a:srgbClr val="5B914E"/>
                </a:solidFill>
                <a:latin typeface="210 파프리카 B" panose="02020603020101020101" pitchFamily="18" charset="-127"/>
                <a:ea typeface="210 파프리카 B" panose="02020603020101020101" pitchFamily="18" charset="-127"/>
              </a:rPr>
              <a:t>감사합니다</a:t>
            </a:r>
            <a:endParaRPr lang="en-US" altLang="ko-KR" sz="8000" dirty="0">
              <a:solidFill>
                <a:srgbClr val="5B914E"/>
              </a:solidFill>
              <a:latin typeface="210 파프리카 B" panose="02020603020101020101" pitchFamily="18" charset="-127"/>
              <a:ea typeface="210 파프리카 B" panose="02020603020101020101" pitchFamily="18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2B38EABB-D002-4D5C-9A05-A1F7AAA0816F}"/>
              </a:ext>
            </a:extLst>
          </p:cNvPr>
          <p:cNvSpPr/>
          <p:nvPr/>
        </p:nvSpPr>
        <p:spPr>
          <a:xfrm>
            <a:off x="3976166" y="3046447"/>
            <a:ext cx="8008216" cy="3627943"/>
          </a:xfrm>
          <a:custGeom>
            <a:avLst/>
            <a:gdLst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185" h="2362931">
                <a:moveTo>
                  <a:pt x="6194185" y="0"/>
                </a:moveTo>
                <a:lnTo>
                  <a:pt x="6194185" y="2213688"/>
                </a:lnTo>
                <a:cubicBezTo>
                  <a:pt x="6194185" y="2296113"/>
                  <a:pt x="6127367" y="2362931"/>
                  <a:pt x="6044942" y="2362931"/>
                </a:cubicBezTo>
                <a:lnTo>
                  <a:pt x="0" y="2362931"/>
                </a:lnTo>
                <a:cubicBezTo>
                  <a:pt x="2655856" y="309904"/>
                  <a:pt x="4554330" y="131862"/>
                  <a:pt x="6194185" y="0"/>
                </a:cubicBezTo>
                <a:close/>
              </a:path>
            </a:pathLst>
          </a:custGeom>
          <a:solidFill>
            <a:srgbClr val="765C4D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8A60EB1-BAF1-4154-BB49-AF31E4CCAB46}"/>
              </a:ext>
            </a:extLst>
          </p:cNvPr>
          <p:cNvSpPr/>
          <p:nvPr/>
        </p:nvSpPr>
        <p:spPr>
          <a:xfrm flipH="1">
            <a:off x="281909" y="2818701"/>
            <a:ext cx="7138065" cy="3833790"/>
          </a:xfrm>
          <a:custGeom>
            <a:avLst/>
            <a:gdLst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185" h="2362931">
                <a:moveTo>
                  <a:pt x="6194185" y="0"/>
                </a:moveTo>
                <a:lnTo>
                  <a:pt x="6194185" y="2213688"/>
                </a:lnTo>
                <a:cubicBezTo>
                  <a:pt x="6194185" y="2296113"/>
                  <a:pt x="6127367" y="2362931"/>
                  <a:pt x="6044942" y="2362931"/>
                </a:cubicBezTo>
                <a:lnTo>
                  <a:pt x="0" y="2362931"/>
                </a:lnTo>
                <a:cubicBezTo>
                  <a:pt x="2655856" y="309904"/>
                  <a:pt x="4554330" y="131862"/>
                  <a:pt x="6194185" y="0"/>
                </a:cubicBezTo>
                <a:close/>
              </a:path>
            </a:pathLst>
          </a:custGeom>
          <a:solidFill>
            <a:srgbClr val="765C4D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FB635F8-3EFD-4E62-8503-FD88FA8AE793}"/>
              </a:ext>
            </a:extLst>
          </p:cNvPr>
          <p:cNvSpPr/>
          <p:nvPr/>
        </p:nvSpPr>
        <p:spPr>
          <a:xfrm rot="5400000">
            <a:off x="358315" y="2904024"/>
            <a:ext cx="1025734" cy="1742363"/>
          </a:xfrm>
          <a:custGeom>
            <a:avLst/>
            <a:gdLst>
              <a:gd name="connsiteX0" fmla="*/ 854778 w 1025734"/>
              <a:gd name="connsiteY0" fmla="*/ 0 h 1742363"/>
              <a:gd name="connsiteX1" fmla="*/ 1025734 w 1025734"/>
              <a:gd name="connsiteY1" fmla="*/ 170956 h 1742363"/>
              <a:gd name="connsiteX2" fmla="*/ 1025733 w 1025734"/>
              <a:gd name="connsiteY2" fmla="*/ 1095911 h 1742363"/>
              <a:gd name="connsiteX3" fmla="*/ 1025733 w 1025734"/>
              <a:gd name="connsiteY3" fmla="*/ 1742363 h 1742363"/>
              <a:gd name="connsiteX4" fmla="*/ 0 w 1025734"/>
              <a:gd name="connsiteY4" fmla="*/ 1742363 h 1742363"/>
              <a:gd name="connsiteX5" fmla="*/ 0 w 1025734"/>
              <a:gd name="connsiteY5" fmla="*/ 1395951 h 1742363"/>
              <a:gd name="connsiteX6" fmla="*/ 0 w 1025734"/>
              <a:gd name="connsiteY6" fmla="*/ 519124 h 1742363"/>
              <a:gd name="connsiteX7" fmla="*/ 0 w 1025734"/>
              <a:gd name="connsiteY7" fmla="*/ 470997 h 1742363"/>
              <a:gd name="connsiteX8" fmla="*/ 170956 w 1025734"/>
              <a:gd name="connsiteY8" fmla="*/ 300041 h 1742363"/>
              <a:gd name="connsiteX9" fmla="*/ 341912 w 1025734"/>
              <a:gd name="connsiteY9" fmla="*/ 470997 h 1742363"/>
              <a:gd name="connsiteX10" fmla="*/ 341912 w 1025734"/>
              <a:gd name="connsiteY10" fmla="*/ 904942 h 1742363"/>
              <a:gd name="connsiteX11" fmla="*/ 355346 w 1025734"/>
              <a:gd name="connsiteY11" fmla="*/ 971483 h 1742363"/>
              <a:gd name="connsiteX12" fmla="*/ 512867 w 1025734"/>
              <a:gd name="connsiteY12" fmla="*/ 1075895 h 1742363"/>
              <a:gd name="connsiteX13" fmla="*/ 512866 w 1025734"/>
              <a:gd name="connsiteY13" fmla="*/ 1075896 h 1742363"/>
              <a:gd name="connsiteX14" fmla="*/ 683822 w 1025734"/>
              <a:gd name="connsiteY14" fmla="*/ 904940 h 1742363"/>
              <a:gd name="connsiteX15" fmla="*/ 683822 w 1025734"/>
              <a:gd name="connsiteY15" fmla="*/ 170956 h 1742363"/>
              <a:gd name="connsiteX16" fmla="*/ 854778 w 1025734"/>
              <a:gd name="connsiteY16" fmla="*/ 0 h 174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5734" h="1742363">
                <a:moveTo>
                  <a:pt x="854778" y="0"/>
                </a:moveTo>
                <a:cubicBezTo>
                  <a:pt x="949194" y="0"/>
                  <a:pt x="1025734" y="76540"/>
                  <a:pt x="1025734" y="170956"/>
                </a:cubicBezTo>
                <a:cubicBezTo>
                  <a:pt x="1025734" y="479274"/>
                  <a:pt x="1025733" y="787593"/>
                  <a:pt x="1025733" y="1095911"/>
                </a:cubicBezTo>
                <a:lnTo>
                  <a:pt x="1025733" y="1742363"/>
                </a:lnTo>
                <a:lnTo>
                  <a:pt x="0" y="1742363"/>
                </a:lnTo>
                <a:lnTo>
                  <a:pt x="0" y="1395951"/>
                </a:lnTo>
                <a:lnTo>
                  <a:pt x="0" y="519124"/>
                </a:lnTo>
                <a:lnTo>
                  <a:pt x="0" y="470997"/>
                </a:lnTo>
                <a:cubicBezTo>
                  <a:pt x="0" y="376581"/>
                  <a:pt x="76540" y="300041"/>
                  <a:pt x="170956" y="300041"/>
                </a:cubicBezTo>
                <a:cubicBezTo>
                  <a:pt x="265372" y="300041"/>
                  <a:pt x="341912" y="376581"/>
                  <a:pt x="341912" y="470997"/>
                </a:cubicBezTo>
                <a:lnTo>
                  <a:pt x="341912" y="904942"/>
                </a:lnTo>
                <a:lnTo>
                  <a:pt x="355346" y="971483"/>
                </a:lnTo>
                <a:cubicBezTo>
                  <a:pt x="381299" y="1032841"/>
                  <a:pt x="442055" y="1075895"/>
                  <a:pt x="512867" y="1075895"/>
                </a:cubicBezTo>
                <a:lnTo>
                  <a:pt x="512866" y="1075896"/>
                </a:lnTo>
                <a:cubicBezTo>
                  <a:pt x="607282" y="1075896"/>
                  <a:pt x="683822" y="999356"/>
                  <a:pt x="683822" y="904940"/>
                </a:cubicBezTo>
                <a:lnTo>
                  <a:pt x="683822" y="170956"/>
                </a:lnTo>
                <a:cubicBezTo>
                  <a:pt x="683822" y="76540"/>
                  <a:pt x="760362" y="0"/>
                  <a:pt x="854778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86561ED6-3D15-44A4-8ED6-332E2726B878}"/>
              </a:ext>
            </a:extLst>
          </p:cNvPr>
          <p:cNvSpPr/>
          <p:nvPr/>
        </p:nvSpPr>
        <p:spPr>
          <a:xfrm>
            <a:off x="1269" y="0"/>
            <a:ext cx="12192000" cy="6858000"/>
          </a:xfrm>
          <a:prstGeom prst="frame">
            <a:avLst>
              <a:gd name="adj1" fmla="val 1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0C9F4A7-61B1-41BC-AFDF-ACBBAC4E2C05}"/>
              </a:ext>
            </a:extLst>
          </p:cNvPr>
          <p:cNvSpPr/>
          <p:nvPr/>
        </p:nvSpPr>
        <p:spPr>
          <a:xfrm flipH="1">
            <a:off x="281908" y="4506601"/>
            <a:ext cx="5326413" cy="2132870"/>
          </a:xfrm>
          <a:custGeom>
            <a:avLst/>
            <a:gdLst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185" h="2362931">
                <a:moveTo>
                  <a:pt x="6194185" y="0"/>
                </a:moveTo>
                <a:lnTo>
                  <a:pt x="6194185" y="2213688"/>
                </a:lnTo>
                <a:cubicBezTo>
                  <a:pt x="6194185" y="2296113"/>
                  <a:pt x="6127367" y="2362931"/>
                  <a:pt x="6044942" y="2362931"/>
                </a:cubicBezTo>
                <a:lnTo>
                  <a:pt x="0" y="2362931"/>
                </a:lnTo>
                <a:cubicBezTo>
                  <a:pt x="2655856" y="309904"/>
                  <a:pt x="4554330" y="131862"/>
                  <a:pt x="6194185" y="0"/>
                </a:cubicBezTo>
                <a:close/>
              </a:path>
            </a:pathLst>
          </a:custGeom>
          <a:solidFill>
            <a:srgbClr val="765C4D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48B0154-8A93-4A0E-9E6A-1CEB259E3EA1}"/>
              </a:ext>
            </a:extLst>
          </p:cNvPr>
          <p:cNvSpPr/>
          <p:nvPr/>
        </p:nvSpPr>
        <p:spPr>
          <a:xfrm>
            <a:off x="9629981" y="4780046"/>
            <a:ext cx="2380544" cy="1783417"/>
          </a:xfrm>
          <a:custGeom>
            <a:avLst/>
            <a:gdLst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  <a:gd name="connsiteX0" fmla="*/ 6194185 w 6194185"/>
              <a:gd name="connsiteY0" fmla="*/ 0 h 2362931"/>
              <a:gd name="connsiteX1" fmla="*/ 6194185 w 6194185"/>
              <a:gd name="connsiteY1" fmla="*/ 2213688 h 2362931"/>
              <a:gd name="connsiteX2" fmla="*/ 6044942 w 6194185"/>
              <a:gd name="connsiteY2" fmla="*/ 2362931 h 2362931"/>
              <a:gd name="connsiteX3" fmla="*/ 0 w 6194185"/>
              <a:gd name="connsiteY3" fmla="*/ 2362931 h 2362931"/>
              <a:gd name="connsiteX4" fmla="*/ 6194185 w 6194185"/>
              <a:gd name="connsiteY4" fmla="*/ 0 h 236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185" h="2362931">
                <a:moveTo>
                  <a:pt x="6194185" y="0"/>
                </a:moveTo>
                <a:lnTo>
                  <a:pt x="6194185" y="2213688"/>
                </a:lnTo>
                <a:cubicBezTo>
                  <a:pt x="6194185" y="2296113"/>
                  <a:pt x="6127367" y="2362931"/>
                  <a:pt x="6044942" y="2362931"/>
                </a:cubicBezTo>
                <a:lnTo>
                  <a:pt x="0" y="2362931"/>
                </a:lnTo>
                <a:cubicBezTo>
                  <a:pt x="2655856" y="309904"/>
                  <a:pt x="4554330" y="131862"/>
                  <a:pt x="6194185" y="0"/>
                </a:cubicBezTo>
                <a:close/>
              </a:path>
            </a:pathLst>
          </a:custGeom>
          <a:solidFill>
            <a:srgbClr val="765C4D"/>
          </a:solidFill>
          <a:ln w="25400">
            <a:solidFill>
              <a:srgbClr val="765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67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F919B3-F451-45CB-BAF1-408ED3BEB5B0}"/>
              </a:ext>
            </a:extLst>
          </p:cNvPr>
          <p:cNvSpPr/>
          <p:nvPr/>
        </p:nvSpPr>
        <p:spPr>
          <a:xfrm>
            <a:off x="988068" y="4355104"/>
            <a:ext cx="10215863" cy="209710"/>
          </a:xfrm>
          <a:prstGeom prst="rect">
            <a:avLst/>
          </a:prstGeom>
          <a:solidFill>
            <a:srgbClr val="FAF1C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02A07AB-BF73-4D23-91C4-BAACFA134ABA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스케줄 </a:t>
            </a:r>
            <a:r>
              <a:rPr lang="en-US" altLang="ko-KR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3~5</a:t>
            </a:r>
            <a:r>
              <a:rPr lang="ko-KR" altLang="en-US" sz="20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주차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4ADB0B-2789-41C7-81D1-820810E54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95019"/>
              </p:ext>
            </p:extLst>
          </p:nvPr>
        </p:nvGraphicFramePr>
        <p:xfrm>
          <a:off x="939597" y="1549235"/>
          <a:ext cx="10312806" cy="457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58">
                  <a:extLst>
                    <a:ext uri="{9D8B030D-6E8A-4147-A177-3AD203B41FA5}">
                      <a16:colId xmlns:a16="http://schemas.microsoft.com/office/drawing/2014/main" val="1312378438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3662743747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870001560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291495787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3499353892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940104632"/>
                    </a:ext>
                  </a:extLst>
                </a:gridCol>
                <a:gridCol w="1473258">
                  <a:extLst>
                    <a:ext uri="{9D8B030D-6E8A-4147-A177-3AD203B41FA5}">
                      <a16:colId xmlns:a16="http://schemas.microsoft.com/office/drawing/2014/main" val="1601846704"/>
                    </a:ext>
                  </a:extLst>
                </a:gridCol>
              </a:tblGrid>
              <a:tr h="576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25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 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일요일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26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28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수요일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29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목요일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30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금요일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31</a:t>
                      </a:r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월요일</a:t>
                      </a:r>
                      <a:endParaRPr lang="en-US" altLang="ko-KR" sz="1400" b="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925570"/>
                  </a:ext>
                </a:extLst>
              </a:tr>
              <a:tr h="99891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166539"/>
                  </a:ext>
                </a:extLst>
              </a:tr>
              <a:tr h="59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일요일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수요일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목요일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금요일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토요일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75673"/>
                  </a:ext>
                </a:extLst>
              </a:tr>
              <a:tr h="1141733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729120"/>
                  </a:ext>
                </a:extLst>
              </a:tr>
              <a:tr h="573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일요일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1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화요일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0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일</a:t>
                      </a:r>
                      <a:endParaRPr lang="en-US" altLang="ko-KR" sz="1400" dirty="0">
                        <a:solidFill>
                          <a:srgbClr val="FAF1CF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AF1CF"/>
                          </a:solidFill>
                          <a:latin typeface="210 나무고딕 L" panose="02020603020101020101" pitchFamily="18" charset="-127"/>
                          <a:ea typeface="210 나무고딕 L" panose="02020603020101020101" pitchFamily="18" charset="-127"/>
                        </a:rPr>
                        <a:t>수요일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0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706601"/>
                  </a:ext>
                </a:extLst>
              </a:tr>
              <a:tr h="683969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210 나무고딕 L" panose="02020603020101020101" pitchFamily="18" charset="-127"/>
                        <a:ea typeface="210 나무고딕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857763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219FAC-7973-4FB9-B109-B260B5791DFD}"/>
              </a:ext>
            </a:extLst>
          </p:cNvPr>
          <p:cNvSpPr/>
          <p:nvPr/>
        </p:nvSpPr>
        <p:spPr>
          <a:xfrm>
            <a:off x="7069812" y="2149580"/>
            <a:ext cx="4043094" cy="570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코딩 작업 </a:t>
            </a:r>
            <a:r>
              <a:rPr lang="en-US" altLang="ko-KR" sz="11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2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차 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(1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차 피드백 후 추가 작업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	-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메뉴 헤더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</a:t>
            </a:r>
            <a:r>
              <a:rPr lang="ko-KR" altLang="en-US" sz="1100" b="1" dirty="0" err="1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푸터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작업 및 페이지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contents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작업 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6E7F61-1B7D-4000-8E21-A56C2D334D5C}"/>
              </a:ext>
            </a:extLst>
          </p:cNvPr>
          <p:cNvSpPr/>
          <p:nvPr/>
        </p:nvSpPr>
        <p:spPr>
          <a:xfrm>
            <a:off x="4939444" y="5831316"/>
            <a:ext cx="1943100" cy="216000"/>
          </a:xfrm>
          <a:prstGeom prst="rect">
            <a:avLst/>
          </a:prstGeom>
          <a:solidFill>
            <a:srgbClr val="FAF1C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1F1D8E1-A1F5-4AFE-8F3C-6DC7DE72ADF1}"/>
              </a:ext>
            </a:extLst>
          </p:cNvPr>
          <p:cNvSpPr/>
          <p:nvPr/>
        </p:nvSpPr>
        <p:spPr>
          <a:xfrm>
            <a:off x="5051372" y="5885103"/>
            <a:ext cx="1724950" cy="108425"/>
          </a:xfrm>
          <a:prstGeom prst="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0CE648-F65D-4D5C-B07E-3FE581570985}"/>
              </a:ext>
            </a:extLst>
          </p:cNvPr>
          <p:cNvSpPr/>
          <p:nvPr/>
        </p:nvSpPr>
        <p:spPr>
          <a:xfrm>
            <a:off x="904408" y="2149580"/>
            <a:ext cx="3717684" cy="570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코딩 작업 </a:t>
            </a:r>
            <a:r>
              <a:rPr lang="en-US" altLang="ko-KR" sz="11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1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차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	</a:t>
            </a:r>
            <a:r>
              <a:rPr lang="en-US" altLang="ko-KR" sz="1100" kern="0" dirty="0">
                <a:ln w="12700">
                  <a:noFill/>
                </a:ln>
                <a:solidFill>
                  <a:srgbClr val="333333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-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메인 페이지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상세페이지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contents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작업 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47351C-74CB-4D42-B2D9-FB3250F398A8}"/>
              </a:ext>
            </a:extLst>
          </p:cNvPr>
          <p:cNvGrpSpPr/>
          <p:nvPr/>
        </p:nvGrpSpPr>
        <p:grpSpPr>
          <a:xfrm>
            <a:off x="985559" y="2644038"/>
            <a:ext cx="10215863" cy="343950"/>
            <a:chOff x="889309" y="2631314"/>
            <a:chExt cx="10215863" cy="3439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17E055-92F5-4FDD-BFB2-A627587FF6DE}"/>
                </a:ext>
              </a:extLst>
            </p:cNvPr>
            <p:cNvSpPr/>
            <p:nvPr/>
          </p:nvSpPr>
          <p:spPr>
            <a:xfrm>
              <a:off x="889309" y="2765554"/>
              <a:ext cx="10215863" cy="209710"/>
            </a:xfrm>
            <a:prstGeom prst="rect">
              <a:avLst/>
            </a:prstGeom>
            <a:solidFill>
              <a:srgbClr val="FAF1C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1EA82F-38B7-4625-A1F5-AD1C2EAAB823}"/>
                </a:ext>
              </a:extLst>
            </p:cNvPr>
            <p:cNvSpPr/>
            <p:nvPr/>
          </p:nvSpPr>
          <p:spPr>
            <a:xfrm>
              <a:off x="7364557" y="2822047"/>
              <a:ext cx="3652099" cy="99242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F4FF48-FF4E-42FD-8967-CB8216132A7A}"/>
                </a:ext>
              </a:extLst>
            </p:cNvPr>
            <p:cNvSpPr/>
            <p:nvPr/>
          </p:nvSpPr>
          <p:spPr>
            <a:xfrm>
              <a:off x="977825" y="2822047"/>
              <a:ext cx="6216750" cy="99242"/>
            </a:xfrm>
            <a:prstGeom prst="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BE69C985-CE2D-4B2A-84D7-538E6C313CF2}"/>
                </a:ext>
              </a:extLst>
            </p:cNvPr>
            <p:cNvSpPr/>
            <p:nvPr/>
          </p:nvSpPr>
          <p:spPr>
            <a:xfrm rot="10800000">
              <a:off x="7146378" y="2631314"/>
              <a:ext cx="96394" cy="102046"/>
            </a:xfrm>
            <a:prstGeom prst="triangle">
              <a:avLst/>
            </a:prstGeom>
            <a:solidFill>
              <a:srgbClr val="5B9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68BEEBA9-A432-4988-B5DA-4101D820942E}"/>
              </a:ext>
            </a:extLst>
          </p:cNvPr>
          <p:cNvSpPr/>
          <p:nvPr/>
        </p:nvSpPr>
        <p:spPr>
          <a:xfrm rot="10800000">
            <a:off x="6098365" y="4230149"/>
            <a:ext cx="96394" cy="102046"/>
          </a:xfrm>
          <a:prstGeom prst="triangle">
            <a:avLst/>
          </a:prstGeom>
          <a:solidFill>
            <a:srgbClr val="5B9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C1D3FC2-9116-4979-AC50-8EE405802184}"/>
              </a:ext>
            </a:extLst>
          </p:cNvPr>
          <p:cNvSpPr/>
          <p:nvPr/>
        </p:nvSpPr>
        <p:spPr>
          <a:xfrm>
            <a:off x="6093362" y="3749980"/>
            <a:ext cx="4915128" cy="570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코딩 작업 </a:t>
            </a:r>
            <a:r>
              <a:rPr lang="en-US" altLang="ko-KR" sz="11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-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3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차 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(2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차 피드백 후 추가 작업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	D-DAY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계산 </a:t>
            </a:r>
            <a:r>
              <a:rPr lang="en-US" altLang="ko-KR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</a:t>
            </a:r>
            <a:r>
              <a:rPr lang="ko-KR" altLang="en-US" sz="1100" b="1" dirty="0">
                <a:solidFill>
                  <a:srgbClr val="333333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맨 위로 버튼 작업  전체 페이지 피드백 후 수정 작업</a:t>
            </a:r>
            <a:endParaRPr lang="en-US" altLang="ko-KR" sz="1100" b="1" dirty="0">
              <a:solidFill>
                <a:srgbClr val="333333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B3061E-C7EF-4407-8376-EA4615B5A22C}"/>
              </a:ext>
            </a:extLst>
          </p:cNvPr>
          <p:cNvSpPr/>
          <p:nvPr/>
        </p:nvSpPr>
        <p:spPr>
          <a:xfrm>
            <a:off x="982921" y="5831316"/>
            <a:ext cx="3850301" cy="216000"/>
          </a:xfrm>
          <a:prstGeom prst="rect">
            <a:avLst/>
          </a:prstGeom>
          <a:solidFill>
            <a:srgbClr val="FAF1C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BF9771-4B17-4D09-AA17-90682D9C8B90}"/>
              </a:ext>
            </a:extLst>
          </p:cNvPr>
          <p:cNvSpPr/>
          <p:nvPr/>
        </p:nvSpPr>
        <p:spPr>
          <a:xfrm>
            <a:off x="1056890" y="5877718"/>
            <a:ext cx="3690117" cy="115810"/>
          </a:xfrm>
          <a:prstGeom prst="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42CB45-DDF1-44D0-9BC5-5F65193A6232}"/>
              </a:ext>
            </a:extLst>
          </p:cNvPr>
          <p:cNvSpPr/>
          <p:nvPr/>
        </p:nvSpPr>
        <p:spPr>
          <a:xfrm>
            <a:off x="4996320" y="5459805"/>
            <a:ext cx="1829347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코딩 작업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(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정리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)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en-US" altLang="ko-KR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&amp; PPT</a:t>
            </a:r>
            <a:r>
              <a:rPr lang="ko-KR" altLang="en-US" sz="1100" b="1" dirty="0">
                <a:solidFill>
                  <a:srgbClr val="5B914E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작업</a:t>
            </a:r>
            <a:endParaRPr lang="en-US" altLang="ko-KR" sz="1100" b="1" dirty="0">
              <a:solidFill>
                <a:srgbClr val="5B914E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8138CDC-8F95-4BE7-AB6F-03A93FA7F2CC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A2A829A-A246-4E3B-9981-1D827489437B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DC8181C-45DB-4A1F-9114-3240929EE4CD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13DA732-28A6-428C-B867-B5124A427177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4A76361-61D3-433C-8990-F4DF22CA4D06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B610C11-E588-4EAE-8DE7-0D02902C4B31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50FE52D-6B33-4DAC-B3F9-41A77EC5718A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3CDB2CA-BF57-42B3-9F29-4258B0C87AA7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7982D87-A024-4A7A-9608-D0CE1782B065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5E5184C-87F2-4319-B6D0-80E5B39E2FC2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93FE9D-302D-4CA7-A702-56433B34176C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55E3917-1CB1-4743-B077-02F03A6B9266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79B6563-F5EE-48A6-8E3D-11D7AB55DCE6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C37A4D6-74C1-48B1-AE4F-099A2B621E80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42350C3-CBB3-4AC5-A18D-B0364378891D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AC436F-182B-467F-B635-B529979444D3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DCF4361-0068-47B6-9FA9-4808CC3710ED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FC0F94C-F867-4E45-BEBE-1681CEB9A3D8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D5C26B3-2637-4C62-A9FC-0AB2A21E15B4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2D46F99-034C-4C74-801E-4340C74DD4DA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90F1815-70B6-4395-AC03-D2742A5FB406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8A56CBA-92E3-4D26-B47E-911338D17096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DC5F070-3F57-42A1-A500-1FF6D366F438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09C393C-608D-411F-A92D-8700844F9B3D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021D343-C49B-4297-BD7F-B4B753D7EB08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C0EB8A-5849-47B6-A183-B7CF3216D01A}"/>
              </a:ext>
            </a:extLst>
          </p:cNvPr>
          <p:cNvSpPr/>
          <p:nvPr/>
        </p:nvSpPr>
        <p:spPr>
          <a:xfrm>
            <a:off x="1042073" y="4407937"/>
            <a:ext cx="5056187" cy="90180"/>
          </a:xfrm>
          <a:prstGeom prst="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B97BCC-F78E-4DAD-9DC5-BD3103E88117}"/>
              </a:ext>
            </a:extLst>
          </p:cNvPr>
          <p:cNvSpPr/>
          <p:nvPr/>
        </p:nvSpPr>
        <p:spPr>
          <a:xfrm>
            <a:off x="6194759" y="4407186"/>
            <a:ext cx="4920657" cy="90181"/>
          </a:xfrm>
          <a:prstGeom prst="rect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슬라이드 번호 개체 틀 2">
            <a:extLst>
              <a:ext uri="{FF2B5EF4-FFF2-40B4-BE49-F238E27FC236}">
                <a16:creationId xmlns:a16="http://schemas.microsoft.com/office/drawing/2014/main" id="{F764393B-7DBE-4BF5-8FA2-817FA4C5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861" y="6369074"/>
            <a:ext cx="798653" cy="365125"/>
          </a:xfrm>
        </p:spPr>
        <p:txBody>
          <a:bodyPr/>
          <a:lstStyle/>
          <a:p>
            <a:fld id="{595E4FE0-4448-4A60-9E37-EAA267A2B01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05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콘셉트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AF7E3ABF-6367-4453-AA65-879C35D06186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97653FA-0CC3-402B-AF07-8A951072E0C2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CBCA39E-A3C6-4CEB-AFAF-4FCE5D550E05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89ADA24-FF30-4CC2-AABD-F94D60F08283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5CC887-91C1-4394-85A3-41D06137EC23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AA128F1-FBF2-4CFA-A2D9-36A7C5EC45CE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445971B-A804-497C-B4D1-F41AFE523BC4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6E666295-7F81-4136-BDD4-D7AC3DCF5C89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56429BE-F62C-4C4E-A967-8E3901BCAA50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FFB7D46-2EDB-4A7D-A644-2B0BF9F63852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68C3B8D-2198-4C50-BEFB-F8928F74541F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CE63E5C-536A-479B-B4D4-64B5BD761604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EC23547-AB4C-4411-AB93-8F643B80D291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9B10B7C-CFE5-4B7F-8E8F-7A9E957E0B62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974EBB4-1905-4BC5-B0F6-028C5EDF7489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02827DD-3911-471A-B8F7-73BB1F178FB8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E3E25A8-8702-4424-A548-D3CB830E6DF4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7AA20232-86E6-4A19-AAB5-B47D31E00AB0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86084AC-D655-4E4E-8E68-37B0C196DA89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608D467-DC94-4C7B-95A4-4D90B7232C0D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3D6C651-4B34-4154-B65F-B1D78E4E9918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EC69EF3-FC76-40FA-8639-A246680E6B03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BCBF739-E7A3-4D8D-A6DF-7143236D2604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EAFB0F5-9D15-45CB-878E-3263E863ABF0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7EB3454-349A-40FD-93BA-E9E23CE7307D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5ED036-0B73-4442-9C66-82EE3EE1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3CC2CA-01BC-4205-A487-59AE3EBC3FE6}"/>
              </a:ext>
            </a:extLst>
          </p:cNvPr>
          <p:cNvGrpSpPr/>
          <p:nvPr/>
        </p:nvGrpSpPr>
        <p:grpSpPr>
          <a:xfrm>
            <a:off x="2608237" y="1798973"/>
            <a:ext cx="6727526" cy="4500227"/>
            <a:chOff x="2735559" y="1845355"/>
            <a:chExt cx="6727526" cy="4500227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9A76FF5-7B6D-4D9D-9F11-0232FABD72C9}"/>
                </a:ext>
              </a:extLst>
            </p:cNvPr>
            <p:cNvSpPr/>
            <p:nvPr/>
          </p:nvSpPr>
          <p:spPr>
            <a:xfrm>
              <a:off x="5264098" y="4676950"/>
              <a:ext cx="1709627" cy="1668632"/>
            </a:xfrm>
            <a:prstGeom prst="ellipse">
              <a:avLst/>
            </a:pr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210 </a:t>
              </a:r>
              <a:r>
                <a:rPr lang="ko-KR" altLang="en-US" sz="1400" dirty="0">
                  <a:solidFill>
                    <a:srgbClr val="FAF1CF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나무 고딕</a:t>
              </a:r>
            </a:p>
          </p:txBody>
        </p:sp>
        <p:sp>
          <p:nvSpPr>
            <p:cNvPr id="89" name="육각형 88">
              <a:extLst>
                <a:ext uri="{FF2B5EF4-FFF2-40B4-BE49-F238E27FC236}">
                  <a16:creationId xmlns:a16="http://schemas.microsoft.com/office/drawing/2014/main" id="{3AB110EC-1181-41DE-A191-CC5F02E10209}"/>
                </a:ext>
              </a:extLst>
            </p:cNvPr>
            <p:cNvSpPr/>
            <p:nvPr/>
          </p:nvSpPr>
          <p:spPr>
            <a:xfrm>
              <a:off x="7539112" y="4676950"/>
              <a:ext cx="1923973" cy="1668632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rgbClr val="826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굴림 B" panose="02020603020101020101" pitchFamily="18" charset="-127"/>
                  <a:ea typeface="210 나무굴림 B" panose="02020603020101020101" pitchFamily="18" charset="-127"/>
                </a:rPr>
                <a:t>210 </a:t>
              </a:r>
              <a:r>
                <a:rPr lang="ko-KR" altLang="en-US" sz="1400" dirty="0">
                  <a:solidFill>
                    <a:srgbClr val="FAF1CF"/>
                  </a:solidFill>
                  <a:latin typeface="210 나무굴림 B" panose="02020603020101020101" pitchFamily="18" charset="-127"/>
                  <a:ea typeface="210 나무굴림 B" panose="02020603020101020101" pitchFamily="18" charset="-127"/>
                </a:rPr>
                <a:t>나무 굴림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0DB7ABE-97A6-44B3-A9B4-D45AE8A6980E}"/>
                </a:ext>
              </a:extLst>
            </p:cNvPr>
            <p:cNvSpPr/>
            <p:nvPr/>
          </p:nvSpPr>
          <p:spPr>
            <a:xfrm>
              <a:off x="2932799" y="3680566"/>
              <a:ext cx="6372227" cy="744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rgbClr val="5B914E"/>
                  </a:solidFill>
                  <a:latin typeface="210 파프리카 B" panose="02020603020101020101" pitchFamily="18" charset="-127"/>
                  <a:ea typeface="210 파프리카 B" panose="02020603020101020101" pitchFamily="18" charset="-127"/>
                </a:rPr>
                <a:t>아이들이 좋아할 만한 귀여운 색상</a:t>
              </a:r>
              <a:r>
                <a:rPr lang="en-US" altLang="ko-KR" sz="3200" dirty="0">
                  <a:solidFill>
                    <a:srgbClr val="5B914E"/>
                  </a:solidFill>
                  <a:latin typeface="210 파프리카 B" panose="02020603020101020101" pitchFamily="18" charset="-127"/>
                  <a:ea typeface="210 파프리카 B" panose="02020603020101020101" pitchFamily="18" charset="-127"/>
                </a:rPr>
                <a:t>, </a:t>
              </a:r>
              <a:r>
                <a:rPr lang="ko-KR" altLang="en-US" sz="3200" dirty="0">
                  <a:solidFill>
                    <a:srgbClr val="5B914E"/>
                  </a:solidFill>
                  <a:latin typeface="210 파프리카 B" panose="02020603020101020101" pitchFamily="18" charset="-127"/>
                  <a:ea typeface="210 파프리카 B" panose="02020603020101020101" pitchFamily="18" charset="-127"/>
                </a:rPr>
                <a:t>글꼴을 사용</a:t>
              </a:r>
              <a:endParaRPr lang="en-US" altLang="ko-KR" sz="3200" dirty="0">
                <a:solidFill>
                  <a:srgbClr val="5B914E"/>
                </a:solidFill>
                <a:latin typeface="210 파프리카 B" panose="02020603020101020101" pitchFamily="18" charset="-127"/>
                <a:ea typeface="210 파프리카 B" panose="02020603020101020101" pitchFamily="18" charset="-127"/>
              </a:endParaRPr>
            </a:p>
          </p:txBody>
        </p:sp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4E52F805-46AB-4B05-A88D-5046FFAB6802}"/>
                </a:ext>
              </a:extLst>
            </p:cNvPr>
            <p:cNvSpPr/>
            <p:nvPr/>
          </p:nvSpPr>
          <p:spPr>
            <a:xfrm>
              <a:off x="2735559" y="4676951"/>
              <a:ext cx="1923972" cy="1668631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rgbClr val="FAF1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5B914E"/>
                  </a:solidFill>
                  <a:latin typeface="210 파프리카 B" panose="02020603020101020101" pitchFamily="18" charset="-127"/>
                  <a:ea typeface="210 파프리카 B" panose="02020603020101020101" pitchFamily="18" charset="-127"/>
                </a:rPr>
                <a:t>210 </a:t>
              </a:r>
              <a:r>
                <a:rPr lang="ko-KR" altLang="en-US" sz="2000" dirty="0">
                  <a:solidFill>
                    <a:srgbClr val="5B914E"/>
                  </a:solidFill>
                  <a:latin typeface="210 파프리카 B" panose="02020603020101020101" pitchFamily="18" charset="-127"/>
                  <a:ea typeface="210 파프리카 B" panose="02020603020101020101" pitchFamily="18" charset="-127"/>
                </a:rPr>
                <a:t>파프리카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81DF751-BE75-449F-A034-EADACA987613}"/>
                </a:ext>
              </a:extLst>
            </p:cNvPr>
            <p:cNvSpPr/>
            <p:nvPr/>
          </p:nvSpPr>
          <p:spPr>
            <a:xfrm>
              <a:off x="5264098" y="1845355"/>
              <a:ext cx="1709627" cy="1668632"/>
            </a:xfrm>
            <a:prstGeom prst="ellipse">
              <a:avLst/>
            </a:pr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#3F6844</a:t>
              </a:r>
              <a:endParaRPr lang="ko-KR" altLang="en-US" sz="1400" dirty="0">
                <a:solidFill>
                  <a:srgbClr val="FAF1CF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sp>
          <p:nvSpPr>
            <p:cNvPr id="40" name="육각형 39">
              <a:extLst>
                <a:ext uri="{FF2B5EF4-FFF2-40B4-BE49-F238E27FC236}">
                  <a16:creationId xmlns:a16="http://schemas.microsoft.com/office/drawing/2014/main" id="{E771B75F-77EE-43C2-BEA0-B6CCF55EF8C1}"/>
                </a:ext>
              </a:extLst>
            </p:cNvPr>
            <p:cNvSpPr/>
            <p:nvPr/>
          </p:nvSpPr>
          <p:spPr>
            <a:xfrm>
              <a:off x="7539112" y="1845355"/>
              <a:ext cx="1923973" cy="1668632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rgbClr val="826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AF1CF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#6D4259</a:t>
              </a:r>
              <a:endParaRPr lang="ko-KR" altLang="en-US" sz="1400" dirty="0">
                <a:solidFill>
                  <a:srgbClr val="FAF1CF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AC1043D7-4662-4618-AFCD-7432F58ED08E}"/>
                </a:ext>
              </a:extLst>
            </p:cNvPr>
            <p:cNvSpPr/>
            <p:nvPr/>
          </p:nvSpPr>
          <p:spPr>
            <a:xfrm>
              <a:off x="2735559" y="1845356"/>
              <a:ext cx="1923972" cy="1668631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rgbClr val="FAF1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5B914E"/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#FAF1CF</a:t>
              </a:r>
              <a:endParaRPr lang="ko-KR" altLang="en-US" sz="1400" dirty="0"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1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페르소나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F2030A-C528-455B-AB58-C2F02C6692B2}"/>
              </a:ext>
            </a:extLst>
          </p:cNvPr>
          <p:cNvGrpSpPr/>
          <p:nvPr/>
        </p:nvGrpSpPr>
        <p:grpSpPr>
          <a:xfrm>
            <a:off x="1246908" y="1994731"/>
            <a:ext cx="2610837" cy="3016037"/>
            <a:chOff x="1231853" y="1994731"/>
            <a:chExt cx="2610837" cy="3016037"/>
          </a:xfrm>
        </p:grpSpPr>
        <p:sp>
          <p:nvSpPr>
            <p:cNvPr id="96" name="자유형 44">
              <a:extLst>
                <a:ext uri="{FF2B5EF4-FFF2-40B4-BE49-F238E27FC236}">
                  <a16:creationId xmlns:a16="http://schemas.microsoft.com/office/drawing/2014/main" id="{F3034A06-C367-48DA-9E08-A8F15F549D8C}"/>
                </a:ext>
              </a:extLst>
            </p:cNvPr>
            <p:cNvSpPr/>
            <p:nvPr/>
          </p:nvSpPr>
          <p:spPr>
            <a:xfrm>
              <a:off x="1261964" y="2399609"/>
              <a:ext cx="2580726" cy="261115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7" name="자유형 47">
              <a:extLst>
                <a:ext uri="{FF2B5EF4-FFF2-40B4-BE49-F238E27FC236}">
                  <a16:creationId xmlns:a16="http://schemas.microsoft.com/office/drawing/2014/main" id="{C113860F-3CC2-48A3-BADE-EEB6EEF8B0E3}"/>
                </a:ext>
              </a:extLst>
            </p:cNvPr>
            <p:cNvSpPr/>
            <p:nvPr/>
          </p:nvSpPr>
          <p:spPr>
            <a:xfrm>
              <a:off x="1231853" y="2243233"/>
              <a:ext cx="2567614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120650" ty="0" sx="50000" sy="50000" flip="none" algn="tl"/>
            </a:blip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자유형 48">
              <a:extLst>
                <a:ext uri="{FF2B5EF4-FFF2-40B4-BE49-F238E27FC236}">
                  <a16:creationId xmlns:a16="http://schemas.microsoft.com/office/drawing/2014/main" id="{EC0DAB82-8D25-4039-BD8F-CD3A4056E3C1}"/>
                </a:ext>
              </a:extLst>
            </p:cNvPr>
            <p:cNvSpPr/>
            <p:nvPr/>
          </p:nvSpPr>
          <p:spPr>
            <a:xfrm>
              <a:off x="2182298" y="199473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5B914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80C14D-4F21-4C97-8CC7-53927C668EB8}"/>
              </a:ext>
            </a:extLst>
          </p:cNvPr>
          <p:cNvSpPr/>
          <p:nvPr/>
        </p:nvSpPr>
        <p:spPr>
          <a:xfrm>
            <a:off x="2075272" y="5324445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김승철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5D071A-2AAE-4C67-97C2-37A11C995183}"/>
              </a:ext>
            </a:extLst>
          </p:cNvPr>
          <p:cNvSpPr/>
          <p:nvPr/>
        </p:nvSpPr>
        <p:spPr>
          <a:xfrm>
            <a:off x="379152" y="5865655"/>
            <a:ext cx="434634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“ </a:t>
            </a:r>
            <a:r>
              <a:rPr lang="ko-KR" altLang="en-US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아이들과 재밌고 유익한 시간을 보내고 싶어요 </a:t>
            </a: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CAAB97-947A-4172-91BA-DB7A588C69BB}"/>
              </a:ext>
            </a:extLst>
          </p:cNvPr>
          <p:cNvGrpSpPr/>
          <p:nvPr/>
        </p:nvGrpSpPr>
        <p:grpSpPr>
          <a:xfrm>
            <a:off x="4221480" y="4358584"/>
            <a:ext cx="1790700" cy="700961"/>
            <a:chOff x="4221480" y="4358584"/>
            <a:chExt cx="1790700" cy="70096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EF67724-BAB2-4375-B17C-77E85B2ECEB9}"/>
                </a:ext>
              </a:extLst>
            </p:cNvPr>
            <p:cNvSpPr/>
            <p:nvPr/>
          </p:nvSpPr>
          <p:spPr>
            <a:xfrm>
              <a:off x="4221480" y="4496299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2DD6E9-520E-4EF5-BBA3-110367C328E7}"/>
                </a:ext>
              </a:extLst>
            </p:cNvPr>
            <p:cNvSpPr/>
            <p:nvPr/>
          </p:nvSpPr>
          <p:spPr>
            <a:xfrm>
              <a:off x="4535215" y="4358584"/>
              <a:ext cx="1476965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가족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배우자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아들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딸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7E52D0-C740-432E-8491-E108A9C98081}"/>
              </a:ext>
            </a:extLst>
          </p:cNvPr>
          <p:cNvGrpSpPr/>
          <p:nvPr/>
        </p:nvGrpSpPr>
        <p:grpSpPr>
          <a:xfrm>
            <a:off x="4221480" y="2621737"/>
            <a:ext cx="1303020" cy="700961"/>
            <a:chOff x="4221480" y="2621737"/>
            <a:chExt cx="1303020" cy="700961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24E7C5B-567A-4AF2-946C-6872089BB068}"/>
                </a:ext>
              </a:extLst>
            </p:cNvPr>
            <p:cNvSpPr/>
            <p:nvPr/>
          </p:nvSpPr>
          <p:spPr>
            <a:xfrm>
              <a:off x="4221480" y="275945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8B5EF41-0274-4ED7-856D-1AB41B8BB44B}"/>
                </a:ext>
              </a:extLst>
            </p:cNvPr>
            <p:cNvSpPr/>
            <p:nvPr/>
          </p:nvSpPr>
          <p:spPr>
            <a:xfrm>
              <a:off x="4535215" y="2621737"/>
              <a:ext cx="989285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나이</a:t>
              </a:r>
              <a:r>
                <a: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성별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43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세 남성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A0A085-BC9A-4B31-8451-9A150EC25226}"/>
              </a:ext>
            </a:extLst>
          </p:cNvPr>
          <p:cNvGrpSpPr/>
          <p:nvPr/>
        </p:nvGrpSpPr>
        <p:grpSpPr>
          <a:xfrm>
            <a:off x="4221480" y="3467077"/>
            <a:ext cx="3319463" cy="700961"/>
            <a:chOff x="4221480" y="3504107"/>
            <a:chExt cx="3319463" cy="700961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B9E308B2-A46F-49D4-93EF-A41F4E7B41D7}"/>
                </a:ext>
              </a:extLst>
            </p:cNvPr>
            <p:cNvSpPr/>
            <p:nvPr/>
          </p:nvSpPr>
          <p:spPr>
            <a:xfrm>
              <a:off x="4221480" y="364182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9AB6DB6-A198-4D4B-AD2E-687B24F6D824}"/>
                </a:ext>
              </a:extLst>
            </p:cNvPr>
            <p:cNvSpPr/>
            <p:nvPr/>
          </p:nvSpPr>
          <p:spPr>
            <a:xfrm>
              <a:off x="4535215" y="3504107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특징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아이들과 함께 노는 것을 즐기는 아버지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D00C9E-6B42-4815-BD06-FE1E16DEC72A}"/>
              </a:ext>
            </a:extLst>
          </p:cNvPr>
          <p:cNvGrpSpPr/>
          <p:nvPr/>
        </p:nvGrpSpPr>
        <p:grpSpPr>
          <a:xfrm>
            <a:off x="7755970" y="1758442"/>
            <a:ext cx="3396226" cy="700961"/>
            <a:chOff x="7755970" y="1758442"/>
            <a:chExt cx="3396226" cy="700961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89151EE-185A-4C17-B4D7-01FD85DD7C65}"/>
                </a:ext>
              </a:extLst>
            </p:cNvPr>
            <p:cNvSpPr/>
            <p:nvPr/>
          </p:nvSpPr>
          <p:spPr>
            <a:xfrm>
              <a:off x="7755970" y="1904428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5B3C78-C05F-422D-9434-AABB68CA2648}"/>
                </a:ext>
              </a:extLst>
            </p:cNvPr>
            <p:cNvSpPr/>
            <p:nvPr/>
          </p:nvSpPr>
          <p:spPr>
            <a:xfrm>
              <a:off x="8146468" y="1758442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거주지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경기 남부 지역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FEC677-17D3-40F3-BE63-7A2320AFC9C1}"/>
              </a:ext>
            </a:extLst>
          </p:cNvPr>
          <p:cNvGrpSpPr/>
          <p:nvPr/>
        </p:nvGrpSpPr>
        <p:grpSpPr>
          <a:xfrm>
            <a:off x="7755970" y="2856740"/>
            <a:ext cx="3356936" cy="700961"/>
            <a:chOff x="7755970" y="2859935"/>
            <a:chExt cx="3356936" cy="700961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5C83AE1A-A203-4201-83DF-D081E7479AF7}"/>
                </a:ext>
              </a:extLst>
            </p:cNvPr>
            <p:cNvSpPr/>
            <p:nvPr/>
          </p:nvSpPr>
          <p:spPr>
            <a:xfrm>
              <a:off x="7755970" y="3005921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7271394-DFC6-46C7-8982-4840B3EDB9AB}"/>
                </a:ext>
              </a:extLst>
            </p:cNvPr>
            <p:cNvSpPr/>
            <p:nvPr/>
          </p:nvSpPr>
          <p:spPr>
            <a:xfrm>
              <a:off x="8107178" y="2859935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취미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가족들과 여행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캠핑을 즐겨 함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29D937FA-C143-42B6-A7E4-668C87CCE8E7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8BBEDF6-6A3B-4F23-BD79-554E12777FF2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03900C-C4E9-46A0-80A7-9B3ABAA7FF32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35AADF-102B-4DC2-9EAE-95C848D24743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EAC45CE-EF0F-4E11-B216-8771496A1EA0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BAAFB0E-9266-4501-B0BF-C453352B8A31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411337C-04FD-487F-B168-B3A1E3451D9E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F507B05-1105-4774-A195-137C8426FD1B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B51BE50-AF7F-4C16-918E-50A998FE1000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B5D8A83-8E36-46FE-84A8-73A830AFCAAD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9A36261-7C56-47EC-A2D3-44AB5E965893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172DE46-6446-4A45-B2F0-4A5469637604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99ACAAC-E046-4FFB-8D0E-0D941E5C5F5E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C45A4E3-19C5-4586-9CA5-3203995A643F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074D4A6-5A44-472B-8B17-27B3926C5E2E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F5D27A8-CA2C-4BA4-B9DE-535BD05AC4A0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9CA961F-2B43-4967-BE12-056E89CB623F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6109FF8-D6DE-49A6-9515-26B36770EE07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2A54818-AA77-455C-A562-0A52B6860E77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A1C14B1-7635-470E-87DB-E311B4BBE0E9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41AF12D-09DD-45CA-AF77-6410BF60D71D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85205529-2E1B-4ABA-B711-6517BFED174E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47946EC-A63F-4DB2-B233-1BC435E03915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63C8867-9260-4B0E-B5B7-4F5360A94480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52FAD4E-DB7B-4567-86AA-ADEED5AECD89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F91F12-0430-4302-9837-DBB8EF2D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F49A0A-3E94-477C-9C1B-966C2FFEE9FF}"/>
              </a:ext>
            </a:extLst>
          </p:cNvPr>
          <p:cNvGrpSpPr/>
          <p:nvPr/>
        </p:nvGrpSpPr>
        <p:grpSpPr>
          <a:xfrm>
            <a:off x="7755970" y="3934448"/>
            <a:ext cx="4052375" cy="2243319"/>
            <a:chOff x="7755970" y="3934448"/>
            <a:chExt cx="4052375" cy="2243319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220EA8F-ECFC-41F7-B7E8-7E7968B3B58A}"/>
                </a:ext>
              </a:extLst>
            </p:cNvPr>
            <p:cNvSpPr/>
            <p:nvPr/>
          </p:nvSpPr>
          <p:spPr>
            <a:xfrm>
              <a:off x="7755970" y="4073007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7A97760-7B35-42C4-99BE-2EC2E89A30EC}"/>
                </a:ext>
              </a:extLst>
            </p:cNvPr>
            <p:cNvSpPr/>
            <p:nvPr/>
          </p:nvSpPr>
          <p:spPr>
            <a:xfrm>
              <a:off x="8138733" y="3934448"/>
              <a:ext cx="3394676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요구사항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146E1D-E583-4F95-94F2-25970BAA1357}"/>
                </a:ext>
              </a:extLst>
            </p:cNvPr>
            <p:cNvGrpSpPr/>
            <p:nvPr/>
          </p:nvGrpSpPr>
          <p:grpSpPr>
            <a:xfrm>
              <a:off x="8171756" y="4941888"/>
              <a:ext cx="3636589" cy="700961"/>
              <a:chOff x="8171756" y="4309811"/>
              <a:chExt cx="3636589" cy="700961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DF590CF6-7435-40D5-B5FA-09F7D335E547}"/>
                  </a:ext>
                </a:extLst>
              </p:cNvPr>
              <p:cNvSpPr/>
              <p:nvPr/>
            </p:nvSpPr>
            <p:spPr>
              <a:xfrm>
                <a:off x="8413669" y="4309811"/>
                <a:ext cx="3394676" cy="700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촉감 활동을 할 수 있는 체험을 원하며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어른들도 즐길 거리가 있길 바람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B632A578-D308-4B43-B1EB-9989B8C743E9}"/>
                  </a:ext>
                </a:extLst>
              </p:cNvPr>
              <p:cNvSpPr/>
              <p:nvPr/>
            </p:nvSpPr>
            <p:spPr>
              <a:xfrm>
                <a:off x="8171756" y="4309811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90E682-DC53-455A-9BE3-186F4D79EB8A}"/>
                </a:ext>
              </a:extLst>
            </p:cNvPr>
            <p:cNvGrpSpPr/>
            <p:nvPr/>
          </p:nvGrpSpPr>
          <p:grpSpPr>
            <a:xfrm>
              <a:off x="8171756" y="4406970"/>
              <a:ext cx="3636589" cy="377796"/>
              <a:chOff x="8171756" y="4309811"/>
              <a:chExt cx="3636589" cy="37779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90FB0BE-BA81-41A6-A772-91B55BDE58A4}"/>
                  </a:ext>
                </a:extLst>
              </p:cNvPr>
              <p:cNvSpPr/>
              <p:nvPr/>
            </p:nvSpPr>
            <p:spPr>
              <a:xfrm>
                <a:off x="8413669" y="4309811"/>
                <a:ext cx="3394676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자녀들이 즐길 수 있는 체험을 원함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85B942A-7785-4541-AB10-1B562694E8AC}"/>
                  </a:ext>
                </a:extLst>
              </p:cNvPr>
              <p:cNvSpPr/>
              <p:nvPr/>
            </p:nvSpPr>
            <p:spPr>
              <a:xfrm>
                <a:off x="8171756" y="4309811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1.</a:t>
                </a: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93CE5B69-DD42-4E8F-BEBA-11DC9FCD93B7}"/>
                </a:ext>
              </a:extLst>
            </p:cNvPr>
            <p:cNvGrpSpPr/>
            <p:nvPr/>
          </p:nvGrpSpPr>
          <p:grpSpPr>
            <a:xfrm>
              <a:off x="8171756" y="5799971"/>
              <a:ext cx="3636589" cy="377796"/>
              <a:chOff x="8171756" y="4309811"/>
              <a:chExt cx="3636589" cy="37779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918B722-A3A3-41FB-B961-AED70263FC87}"/>
                  </a:ext>
                </a:extLst>
              </p:cNvPr>
              <p:cNvSpPr/>
              <p:nvPr/>
            </p:nvSpPr>
            <p:spPr>
              <a:xfrm>
                <a:off x="8413669" y="4309811"/>
                <a:ext cx="3394676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차로 이동해서 주차장이 있길 바람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65494D4-2274-49A9-B676-D19F67EBB805}"/>
                  </a:ext>
                </a:extLst>
              </p:cNvPr>
              <p:cNvSpPr/>
              <p:nvPr/>
            </p:nvSpPr>
            <p:spPr>
              <a:xfrm>
                <a:off x="8171756" y="4309811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3.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1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페르소나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958ED-58DA-4478-99BB-2735AD3BE085}"/>
              </a:ext>
            </a:extLst>
          </p:cNvPr>
          <p:cNvGrpSpPr/>
          <p:nvPr/>
        </p:nvGrpSpPr>
        <p:grpSpPr>
          <a:xfrm>
            <a:off x="1246908" y="1994731"/>
            <a:ext cx="2610837" cy="3016037"/>
            <a:chOff x="1231853" y="1994731"/>
            <a:chExt cx="2610837" cy="3016037"/>
          </a:xfrm>
        </p:grpSpPr>
        <p:sp>
          <p:nvSpPr>
            <p:cNvPr id="55" name="자유형 44">
              <a:extLst>
                <a:ext uri="{FF2B5EF4-FFF2-40B4-BE49-F238E27FC236}">
                  <a16:creationId xmlns:a16="http://schemas.microsoft.com/office/drawing/2014/main" id="{B3CCCE18-86FA-43E9-89BE-48793FE1F183}"/>
                </a:ext>
              </a:extLst>
            </p:cNvPr>
            <p:cNvSpPr/>
            <p:nvPr/>
          </p:nvSpPr>
          <p:spPr>
            <a:xfrm>
              <a:off x="1261964" y="2399609"/>
              <a:ext cx="2580726" cy="261115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7" name="자유형 47">
              <a:extLst>
                <a:ext uri="{FF2B5EF4-FFF2-40B4-BE49-F238E27FC236}">
                  <a16:creationId xmlns:a16="http://schemas.microsoft.com/office/drawing/2014/main" id="{C113860F-3CC2-48A3-BADE-EEB6EEF8B0E3}"/>
                </a:ext>
              </a:extLst>
            </p:cNvPr>
            <p:cNvSpPr/>
            <p:nvPr/>
          </p:nvSpPr>
          <p:spPr>
            <a:xfrm>
              <a:off x="1231853" y="2243233"/>
              <a:ext cx="2567614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76200" ty="-50800" sx="50000" sy="50000" flip="none" algn="tl"/>
            </a:blip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자유형 48">
              <a:extLst>
                <a:ext uri="{FF2B5EF4-FFF2-40B4-BE49-F238E27FC236}">
                  <a16:creationId xmlns:a16="http://schemas.microsoft.com/office/drawing/2014/main" id="{EC0DAB82-8D25-4039-BD8F-CD3A4056E3C1}"/>
                </a:ext>
              </a:extLst>
            </p:cNvPr>
            <p:cNvSpPr/>
            <p:nvPr/>
          </p:nvSpPr>
          <p:spPr>
            <a:xfrm>
              <a:off x="2182298" y="199473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5B914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80C14D-4F21-4C97-8CC7-53927C668EB8}"/>
              </a:ext>
            </a:extLst>
          </p:cNvPr>
          <p:cNvSpPr/>
          <p:nvPr/>
        </p:nvSpPr>
        <p:spPr>
          <a:xfrm>
            <a:off x="2075273" y="532444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이동희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5D071A-2AAE-4C67-97C2-37A11C995183}"/>
              </a:ext>
            </a:extLst>
          </p:cNvPr>
          <p:cNvSpPr/>
          <p:nvPr/>
        </p:nvSpPr>
        <p:spPr>
          <a:xfrm>
            <a:off x="379152" y="5865655"/>
            <a:ext cx="434634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“ </a:t>
            </a:r>
            <a:r>
              <a:rPr lang="ko-KR" altLang="en-US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신뢰할 수 있는 블로거가 되고 싶어요</a:t>
            </a: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”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F040D7A-2BCC-45C6-BA1E-A0846C3DD7DF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8450ED-4A1C-438D-A9BF-D9E738DE4A20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D376FEB-CE79-4D32-A7D0-1B4E675EF923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4C5F595-CE6E-45EB-872A-6C7AA87A1E0A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FBA6862-46F3-424E-A7FC-31E6DCED2F94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60EA48A-0737-4449-A01F-358C11F43AA5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957262-6352-456D-BED0-ED2A92333F44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4088079-85D1-465C-B696-93FFDD2F724D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47814FB-879C-4B85-BB0C-8CBAAB422DF6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E95E710-C725-4309-998E-BB546095B793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501A41C-87F6-47EB-A51F-4D35A47AF6BB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EC24F50-51BF-4F67-B4BF-3A0E4F7A28D1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F6C6D2A-273D-4E5B-9B2F-8F2280F07F69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7DCCA49-C3CC-4659-8106-3ED41A255857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D954E5F-5465-4243-8F38-67538564D671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CC50737-FF4D-4DA4-BCCB-0E2FF4EC76FC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6940919-85C7-431A-83A4-E62C1995B5F2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A7DDC36-366E-48D5-A488-0AF420FD3D47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EDA7044-451E-44E7-9734-FDC31289B361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F288AA2-2E1D-40CF-AA4E-B98F52CC2018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EA9D4F9-6C9F-4C59-9379-2A640CC87EF4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1775A84-981E-4385-B747-6DCF3AFD7A0D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121CD02-09A5-4FED-8954-A251208D8889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89C3FA8-FBF5-47F2-915E-4ED89321A8E4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89C8193-858B-4C26-850C-838CF58CCE1F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10DCAE-D2F0-49A5-9003-4713CDBF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388B4DE-B48C-4098-880B-578CEFE9E820}"/>
              </a:ext>
            </a:extLst>
          </p:cNvPr>
          <p:cNvGrpSpPr/>
          <p:nvPr/>
        </p:nvGrpSpPr>
        <p:grpSpPr>
          <a:xfrm>
            <a:off x="4221480" y="4358584"/>
            <a:ext cx="1790700" cy="1024127"/>
            <a:chOff x="4221480" y="4358584"/>
            <a:chExt cx="1790700" cy="1024127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360DC95-ECAF-4FB0-AE6F-8C69C616067F}"/>
                </a:ext>
              </a:extLst>
            </p:cNvPr>
            <p:cNvSpPr/>
            <p:nvPr/>
          </p:nvSpPr>
          <p:spPr>
            <a:xfrm>
              <a:off x="4221480" y="4496299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239534D-B92E-4A0D-A2DB-CAC87022ABE6}"/>
                </a:ext>
              </a:extLst>
            </p:cNvPr>
            <p:cNvSpPr/>
            <p:nvPr/>
          </p:nvSpPr>
          <p:spPr>
            <a:xfrm>
              <a:off x="4535215" y="4358584"/>
              <a:ext cx="1476965" cy="1024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가족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어머니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1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남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2</a:t>
              </a:r>
              <a:r>
                <a:rPr lang="ko-KR" altLang="en-US" sz="1400" dirty="0" err="1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녀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 중 막내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DE9A3A0-AA8E-4A45-8FC2-06451902AD5A}"/>
              </a:ext>
            </a:extLst>
          </p:cNvPr>
          <p:cNvGrpSpPr/>
          <p:nvPr/>
        </p:nvGrpSpPr>
        <p:grpSpPr>
          <a:xfrm>
            <a:off x="4221480" y="2621737"/>
            <a:ext cx="1303020" cy="700961"/>
            <a:chOff x="4221480" y="2621737"/>
            <a:chExt cx="1303020" cy="700961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37FBFB4-B5F1-438C-A55D-FEB8B0C1CFAA}"/>
                </a:ext>
              </a:extLst>
            </p:cNvPr>
            <p:cNvSpPr/>
            <p:nvPr/>
          </p:nvSpPr>
          <p:spPr>
            <a:xfrm>
              <a:off x="4221480" y="275945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951D419-F83D-4F39-9DAB-4F30B2199EC6}"/>
                </a:ext>
              </a:extLst>
            </p:cNvPr>
            <p:cNvSpPr/>
            <p:nvPr/>
          </p:nvSpPr>
          <p:spPr>
            <a:xfrm>
              <a:off x="4535215" y="2621737"/>
              <a:ext cx="989285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나이</a:t>
              </a:r>
              <a:r>
                <a: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성별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29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세 여성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9DC70E2-3019-493A-ADAC-D014E4BC27CB}"/>
              </a:ext>
            </a:extLst>
          </p:cNvPr>
          <p:cNvGrpSpPr/>
          <p:nvPr/>
        </p:nvGrpSpPr>
        <p:grpSpPr>
          <a:xfrm>
            <a:off x="4221480" y="3467077"/>
            <a:ext cx="3319463" cy="700961"/>
            <a:chOff x="4221480" y="3504107"/>
            <a:chExt cx="3319463" cy="700961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B9A693E-05A2-48EF-A06F-BB2949A32B98}"/>
                </a:ext>
              </a:extLst>
            </p:cNvPr>
            <p:cNvSpPr/>
            <p:nvPr/>
          </p:nvSpPr>
          <p:spPr>
            <a:xfrm>
              <a:off x="4221480" y="364182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CC37597-F06A-4520-A681-20121EB65376}"/>
                </a:ext>
              </a:extLst>
            </p:cNvPr>
            <p:cNvSpPr/>
            <p:nvPr/>
          </p:nvSpPr>
          <p:spPr>
            <a:xfrm>
              <a:off x="4535215" y="3504107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특징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블로거 활동 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축제 리뷰 작성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)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A8552A-05BC-4462-A7C2-AA25764F3478}"/>
              </a:ext>
            </a:extLst>
          </p:cNvPr>
          <p:cNvGrpSpPr/>
          <p:nvPr/>
        </p:nvGrpSpPr>
        <p:grpSpPr>
          <a:xfrm>
            <a:off x="7755970" y="4277942"/>
            <a:ext cx="4052375" cy="1646005"/>
            <a:chOff x="7755970" y="3934448"/>
            <a:chExt cx="4052375" cy="1646005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BB753A8-5A2D-4D1E-9D36-DAAA68A4A96A}"/>
                </a:ext>
              </a:extLst>
            </p:cNvPr>
            <p:cNvSpPr/>
            <p:nvPr/>
          </p:nvSpPr>
          <p:spPr>
            <a:xfrm>
              <a:off x="7755970" y="4073007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5AFC0DE-2985-49EE-BB6E-74955A156E38}"/>
                </a:ext>
              </a:extLst>
            </p:cNvPr>
            <p:cNvSpPr/>
            <p:nvPr/>
          </p:nvSpPr>
          <p:spPr>
            <a:xfrm>
              <a:off x="8138733" y="3934448"/>
              <a:ext cx="3394676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요구사항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9F8D1F8-BD8C-464C-85CE-1388DA4D934A}"/>
                </a:ext>
              </a:extLst>
            </p:cNvPr>
            <p:cNvGrpSpPr/>
            <p:nvPr/>
          </p:nvGrpSpPr>
          <p:grpSpPr>
            <a:xfrm>
              <a:off x="8171756" y="5202657"/>
              <a:ext cx="3636589" cy="377796"/>
              <a:chOff x="8171756" y="4570580"/>
              <a:chExt cx="3636589" cy="37779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C56FC8D-E66C-49B4-8E62-7DA20CF9791C}"/>
                  </a:ext>
                </a:extLst>
              </p:cNvPr>
              <p:cNvSpPr/>
              <p:nvPr/>
            </p:nvSpPr>
            <p:spPr>
              <a:xfrm>
                <a:off x="8413669" y="4570580"/>
                <a:ext cx="3394676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사진 찍기 좋은 배경이 있기를 바람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35DA30C-B7B7-47D1-8B54-231FB1C935A8}"/>
                  </a:ext>
                </a:extLst>
              </p:cNvPr>
              <p:cNvSpPr/>
              <p:nvPr/>
            </p:nvSpPr>
            <p:spPr>
              <a:xfrm>
                <a:off x="8171756" y="4570580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2.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72BD2A2-73F2-40E6-B6BB-088D5E7AB361}"/>
                </a:ext>
              </a:extLst>
            </p:cNvPr>
            <p:cNvGrpSpPr/>
            <p:nvPr/>
          </p:nvGrpSpPr>
          <p:grpSpPr>
            <a:xfrm>
              <a:off x="8171756" y="4406970"/>
              <a:ext cx="3636589" cy="700961"/>
              <a:chOff x="8171756" y="4309811"/>
              <a:chExt cx="3636589" cy="70096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99A1AB4-9375-46AB-BBED-A2B99148415A}"/>
                  </a:ext>
                </a:extLst>
              </p:cNvPr>
              <p:cNvSpPr/>
              <p:nvPr/>
            </p:nvSpPr>
            <p:spPr>
              <a:xfrm>
                <a:off x="8413669" y="4309811"/>
                <a:ext cx="3394676" cy="700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블로그 포스팅을 위한 체험 활동이 있기를 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바람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0666CF2-8FE6-41A6-98AA-624160A2627E}"/>
                  </a:ext>
                </a:extLst>
              </p:cNvPr>
              <p:cNvSpPr/>
              <p:nvPr/>
            </p:nvSpPr>
            <p:spPr>
              <a:xfrm>
                <a:off x="8171756" y="4309811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1.</a:t>
                </a: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3EB1AC2-3489-4666-97B1-726F4AF1FB58}"/>
              </a:ext>
            </a:extLst>
          </p:cNvPr>
          <p:cNvGrpSpPr/>
          <p:nvPr/>
        </p:nvGrpSpPr>
        <p:grpSpPr>
          <a:xfrm>
            <a:off x="7755970" y="1758442"/>
            <a:ext cx="3396226" cy="700961"/>
            <a:chOff x="7755970" y="1758442"/>
            <a:chExt cx="3396226" cy="700961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DBFF52F-A500-4A52-AB18-8D1011A54C74}"/>
                </a:ext>
              </a:extLst>
            </p:cNvPr>
            <p:cNvSpPr/>
            <p:nvPr/>
          </p:nvSpPr>
          <p:spPr>
            <a:xfrm>
              <a:off x="7755970" y="1904428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C31FFA-70E6-46E0-A2E7-2CC9CCF3F63E}"/>
                </a:ext>
              </a:extLst>
            </p:cNvPr>
            <p:cNvSpPr/>
            <p:nvPr/>
          </p:nvSpPr>
          <p:spPr>
            <a:xfrm>
              <a:off x="8146468" y="1758442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거주지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서울 북부 지역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709924-7E60-4705-B6F0-CC0924202EC2}"/>
              </a:ext>
            </a:extLst>
          </p:cNvPr>
          <p:cNvGrpSpPr/>
          <p:nvPr/>
        </p:nvGrpSpPr>
        <p:grpSpPr>
          <a:xfrm>
            <a:off x="7755970" y="2856609"/>
            <a:ext cx="3356936" cy="1024127"/>
            <a:chOff x="7755970" y="2859935"/>
            <a:chExt cx="3356936" cy="1024127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F4EC5850-4EC2-493C-8BB6-1BF6C4C2346D}"/>
                </a:ext>
              </a:extLst>
            </p:cNvPr>
            <p:cNvSpPr/>
            <p:nvPr/>
          </p:nvSpPr>
          <p:spPr>
            <a:xfrm>
              <a:off x="7755970" y="3005921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226B7A6-EE43-4B23-85C9-D0763FECAE46}"/>
                </a:ext>
              </a:extLst>
            </p:cNvPr>
            <p:cNvSpPr/>
            <p:nvPr/>
          </p:nvSpPr>
          <p:spPr>
            <a:xfrm>
              <a:off x="8107178" y="2859935"/>
              <a:ext cx="3005728" cy="1024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취미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맛집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문화제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공연 등</a:t>
              </a:r>
              <a:b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</a:b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블로그에 작성할 수 있는 장소 탐방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72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페르소나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A2751D-13F6-432C-8C01-20E7EB4AD4A5}"/>
              </a:ext>
            </a:extLst>
          </p:cNvPr>
          <p:cNvGrpSpPr/>
          <p:nvPr/>
        </p:nvGrpSpPr>
        <p:grpSpPr>
          <a:xfrm>
            <a:off x="1231853" y="1994731"/>
            <a:ext cx="2610837" cy="3016037"/>
            <a:chOff x="1231853" y="1994731"/>
            <a:chExt cx="2610837" cy="3016037"/>
          </a:xfrm>
        </p:grpSpPr>
        <p:sp>
          <p:nvSpPr>
            <p:cNvPr id="55" name="자유형 44">
              <a:extLst>
                <a:ext uri="{FF2B5EF4-FFF2-40B4-BE49-F238E27FC236}">
                  <a16:creationId xmlns:a16="http://schemas.microsoft.com/office/drawing/2014/main" id="{B3CCCE18-86FA-43E9-89BE-48793FE1F183}"/>
                </a:ext>
              </a:extLst>
            </p:cNvPr>
            <p:cNvSpPr/>
            <p:nvPr/>
          </p:nvSpPr>
          <p:spPr>
            <a:xfrm>
              <a:off x="1261964" y="2399609"/>
              <a:ext cx="2580726" cy="261115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7" name="자유형 47">
              <a:extLst>
                <a:ext uri="{FF2B5EF4-FFF2-40B4-BE49-F238E27FC236}">
                  <a16:creationId xmlns:a16="http://schemas.microsoft.com/office/drawing/2014/main" id="{C113860F-3CC2-48A3-BADE-EEB6EEF8B0E3}"/>
                </a:ext>
              </a:extLst>
            </p:cNvPr>
            <p:cNvSpPr/>
            <p:nvPr/>
          </p:nvSpPr>
          <p:spPr>
            <a:xfrm>
              <a:off x="1231853" y="2243233"/>
              <a:ext cx="2567614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-38100" ty="-127000" sx="50000" sy="50000" flip="none" algn="tl"/>
            </a:blip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자유형 48">
              <a:extLst>
                <a:ext uri="{FF2B5EF4-FFF2-40B4-BE49-F238E27FC236}">
                  <a16:creationId xmlns:a16="http://schemas.microsoft.com/office/drawing/2014/main" id="{EC0DAB82-8D25-4039-BD8F-CD3A4056E3C1}"/>
                </a:ext>
              </a:extLst>
            </p:cNvPr>
            <p:cNvSpPr/>
            <p:nvPr/>
          </p:nvSpPr>
          <p:spPr>
            <a:xfrm>
              <a:off x="2182298" y="199473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5B914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80C14D-4F21-4C97-8CC7-53927C668EB8}"/>
              </a:ext>
            </a:extLst>
          </p:cNvPr>
          <p:cNvSpPr/>
          <p:nvPr/>
        </p:nvSpPr>
        <p:spPr>
          <a:xfrm>
            <a:off x="2075274" y="532444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박희정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5D071A-2AAE-4C67-97C2-37A11C995183}"/>
              </a:ext>
            </a:extLst>
          </p:cNvPr>
          <p:cNvSpPr/>
          <p:nvPr/>
        </p:nvSpPr>
        <p:spPr>
          <a:xfrm>
            <a:off x="379152" y="5865655"/>
            <a:ext cx="434634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“ </a:t>
            </a:r>
            <a:r>
              <a:rPr lang="ko-KR" altLang="en-US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활동적인 체험을 통해 관계를 더욱 발전 시키고 싶어요 </a:t>
            </a:r>
            <a:r>
              <a: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”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13E7250-B1B7-4C24-8438-072CE29A09DF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C3FDC12-AF41-4764-B48A-F66E82521F07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82DE86-DE99-4837-8F22-6399C9C00114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E873A82-886E-48BD-A8E3-29F8C8735B6E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44F26BA-524F-4977-B99B-CE65D9D10CD5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F6049D-E685-474C-88D4-7BDFC241DE51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4B1E240-7B53-4602-8E2F-A38F954314B3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5E053C5-2CBA-4A1D-AE4E-9A4FAC74B55E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5BA375-9B06-42FA-91FD-60C51D90E775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F0D88CE-7138-439E-9916-F5ABCE1B6433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E4BBDE4-ECB8-407E-ABBC-2D8AEAB4C6ED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94CDE5A-3C07-46E2-AFA4-304EB977970C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75940EA-CFAD-45C5-93DA-1FFC218F62A6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3E90DFD-24B9-4724-BCED-D85C07C2E941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67C1957-860E-4BED-AE40-BFE0CDEE8C67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4BC8A0D-870D-4296-8711-08608839EE70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B59891B-1C28-4923-8A89-4E3996718281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CD1A83-297E-4629-81D0-2D18E9900AFB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025D20B-9CFE-42AB-9C4A-1E2F5888C95A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683D92A-798C-42B3-84CE-D5EEE05FAEB0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A2557E8-C7CD-4BF6-A197-EAD5BC09A590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24C718E-E72E-4751-A17F-5EC70D090D39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DBD407F-54B8-485A-830B-5CFB9D6C4C95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7D9BB2E-7F1F-48E5-8A8E-A2A576E93D8B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42A4803-0B7B-4BAA-8CDF-6CED03781455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8923AA-9C08-41AF-BCC9-88B71F7B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DD8641B-252B-418F-A4C9-090CB8CAA1D8}"/>
              </a:ext>
            </a:extLst>
          </p:cNvPr>
          <p:cNvGrpSpPr/>
          <p:nvPr/>
        </p:nvGrpSpPr>
        <p:grpSpPr>
          <a:xfrm>
            <a:off x="4221480" y="4358584"/>
            <a:ext cx="1790700" cy="700961"/>
            <a:chOff x="4221480" y="4358584"/>
            <a:chExt cx="1790700" cy="700961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DC00EAF-AD55-41A1-9962-C5AECC4E4BE9}"/>
                </a:ext>
              </a:extLst>
            </p:cNvPr>
            <p:cNvSpPr/>
            <p:nvPr/>
          </p:nvSpPr>
          <p:spPr>
            <a:xfrm>
              <a:off x="4221480" y="4496299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0DAAF64-2430-4827-B2A6-0315427DA9FB}"/>
                </a:ext>
              </a:extLst>
            </p:cNvPr>
            <p:cNvSpPr/>
            <p:nvPr/>
          </p:nvSpPr>
          <p:spPr>
            <a:xfrm>
              <a:off x="4535215" y="4358584"/>
              <a:ext cx="1476965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가족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어머니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아버지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5034B41-4BB3-48E1-B23A-53D3609C8D1D}"/>
              </a:ext>
            </a:extLst>
          </p:cNvPr>
          <p:cNvGrpSpPr/>
          <p:nvPr/>
        </p:nvGrpSpPr>
        <p:grpSpPr>
          <a:xfrm>
            <a:off x="4221480" y="2621737"/>
            <a:ext cx="1303020" cy="700961"/>
            <a:chOff x="4221480" y="2621737"/>
            <a:chExt cx="1303020" cy="70096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588C3CF-B3B8-42EF-BCF3-82923F59693F}"/>
                </a:ext>
              </a:extLst>
            </p:cNvPr>
            <p:cNvSpPr/>
            <p:nvPr/>
          </p:nvSpPr>
          <p:spPr>
            <a:xfrm>
              <a:off x="4221480" y="275945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7EC0908-627D-46B4-BC8F-87241A4DF824}"/>
                </a:ext>
              </a:extLst>
            </p:cNvPr>
            <p:cNvSpPr/>
            <p:nvPr/>
          </p:nvSpPr>
          <p:spPr>
            <a:xfrm>
              <a:off x="4535215" y="2621737"/>
              <a:ext cx="989285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나이</a:t>
              </a:r>
              <a:r>
                <a:rPr lang="en-US" altLang="ko-KR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성별</a:t>
              </a:r>
              <a:r>
                <a: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25</a:t>
              </a: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세 여성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C21DC21-9315-4CF9-B732-D9D68D2D89D4}"/>
              </a:ext>
            </a:extLst>
          </p:cNvPr>
          <p:cNvGrpSpPr/>
          <p:nvPr/>
        </p:nvGrpSpPr>
        <p:grpSpPr>
          <a:xfrm>
            <a:off x="4221480" y="3467077"/>
            <a:ext cx="3319463" cy="700961"/>
            <a:chOff x="4221480" y="3504107"/>
            <a:chExt cx="3319463" cy="700961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7AA80CA1-2A97-4C0E-BC97-D9E61B9064F9}"/>
                </a:ext>
              </a:extLst>
            </p:cNvPr>
            <p:cNvSpPr/>
            <p:nvPr/>
          </p:nvSpPr>
          <p:spPr>
            <a:xfrm>
              <a:off x="4221480" y="3641822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BB6D7CA-DEF3-4DA0-9D33-4E293F70FA66}"/>
                </a:ext>
              </a:extLst>
            </p:cNvPr>
            <p:cNvSpPr/>
            <p:nvPr/>
          </p:nvSpPr>
          <p:spPr>
            <a:xfrm>
              <a:off x="4535215" y="3504107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특징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애인과 함께 축제 즐기고 싶어함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B4A41DF-457D-4566-B67E-2E0D8741B98D}"/>
              </a:ext>
            </a:extLst>
          </p:cNvPr>
          <p:cNvGrpSpPr/>
          <p:nvPr/>
        </p:nvGrpSpPr>
        <p:grpSpPr>
          <a:xfrm>
            <a:off x="7755970" y="4279340"/>
            <a:ext cx="4052375" cy="1646005"/>
            <a:chOff x="7755970" y="3934448"/>
            <a:chExt cx="4052375" cy="1646005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93331B3-2C69-4CEB-BF62-3A0E466F519C}"/>
                </a:ext>
              </a:extLst>
            </p:cNvPr>
            <p:cNvSpPr/>
            <p:nvPr/>
          </p:nvSpPr>
          <p:spPr>
            <a:xfrm>
              <a:off x="7755970" y="4073007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DA9343B-B599-423A-9A32-2D44363CD1BA}"/>
                </a:ext>
              </a:extLst>
            </p:cNvPr>
            <p:cNvSpPr/>
            <p:nvPr/>
          </p:nvSpPr>
          <p:spPr>
            <a:xfrm>
              <a:off x="8138733" y="3934448"/>
              <a:ext cx="3394676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요구사항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FBA7EB3-389B-4258-BF11-9A58632DCB87}"/>
                </a:ext>
              </a:extLst>
            </p:cNvPr>
            <p:cNvGrpSpPr/>
            <p:nvPr/>
          </p:nvGrpSpPr>
          <p:grpSpPr>
            <a:xfrm>
              <a:off x="8171756" y="5202657"/>
              <a:ext cx="3636589" cy="377796"/>
              <a:chOff x="8171756" y="4570580"/>
              <a:chExt cx="3636589" cy="377796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615E63D-C57C-478F-A882-28C2A13DF1C9}"/>
                  </a:ext>
                </a:extLst>
              </p:cNvPr>
              <p:cNvSpPr/>
              <p:nvPr/>
            </p:nvSpPr>
            <p:spPr>
              <a:xfrm>
                <a:off x="8413669" y="4570580"/>
                <a:ext cx="3394676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축제 장소 대중 교통 정보 필요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525ED2B2-6FD9-4710-AA0E-24D7764D279C}"/>
                  </a:ext>
                </a:extLst>
              </p:cNvPr>
              <p:cNvSpPr/>
              <p:nvPr/>
            </p:nvSpPr>
            <p:spPr>
              <a:xfrm>
                <a:off x="8171756" y="4570580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2.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EAC4B89-6A16-4875-BCC9-AB29390C30C0}"/>
                </a:ext>
              </a:extLst>
            </p:cNvPr>
            <p:cNvGrpSpPr/>
            <p:nvPr/>
          </p:nvGrpSpPr>
          <p:grpSpPr>
            <a:xfrm>
              <a:off x="8171756" y="4406970"/>
              <a:ext cx="3636589" cy="700961"/>
              <a:chOff x="8171756" y="4309811"/>
              <a:chExt cx="3636589" cy="700961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0CF06BD-8CFF-4394-8CC4-9A8502F24C9C}"/>
                  </a:ext>
                </a:extLst>
              </p:cNvPr>
              <p:cNvSpPr/>
              <p:nvPr/>
            </p:nvSpPr>
            <p:spPr>
              <a:xfrm>
                <a:off x="8413669" y="4309811"/>
                <a:ext cx="3394676" cy="700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애인과 데이트 했을 때 활동적인 것을 하고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싶어함</a:t>
                </a:r>
                <a:endParaRPr lang="en-US" altLang="ko-KR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ADF1D28-C6D1-40F8-852A-594C97E831C8}"/>
                  </a:ext>
                </a:extLst>
              </p:cNvPr>
              <p:cNvSpPr/>
              <p:nvPr/>
            </p:nvSpPr>
            <p:spPr>
              <a:xfrm>
                <a:off x="8171756" y="4309811"/>
                <a:ext cx="318957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1.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1F4B1E-FCC2-444E-B1BC-058BC300D285}"/>
              </a:ext>
            </a:extLst>
          </p:cNvPr>
          <p:cNvGrpSpPr/>
          <p:nvPr/>
        </p:nvGrpSpPr>
        <p:grpSpPr>
          <a:xfrm>
            <a:off x="7755970" y="1758442"/>
            <a:ext cx="3396226" cy="700961"/>
            <a:chOff x="7755970" y="1758442"/>
            <a:chExt cx="3396226" cy="700961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4DCCF26F-CED3-4C0F-82B7-B0A2DBACFA47}"/>
                </a:ext>
              </a:extLst>
            </p:cNvPr>
            <p:cNvSpPr/>
            <p:nvPr/>
          </p:nvSpPr>
          <p:spPr>
            <a:xfrm>
              <a:off x="7755970" y="1904428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FBE22DF-7B6B-4D3B-847B-E6C7BA798658}"/>
                </a:ext>
              </a:extLst>
            </p:cNvPr>
            <p:cNvSpPr/>
            <p:nvPr/>
          </p:nvSpPr>
          <p:spPr>
            <a:xfrm>
              <a:off x="8146468" y="1758442"/>
              <a:ext cx="3005728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거주지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경기 화성시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AB52406-505F-485E-9E67-E4F415A2B59A}"/>
              </a:ext>
            </a:extLst>
          </p:cNvPr>
          <p:cNvGrpSpPr/>
          <p:nvPr/>
        </p:nvGrpSpPr>
        <p:grpSpPr>
          <a:xfrm>
            <a:off x="7755970" y="2857276"/>
            <a:ext cx="3356936" cy="1024127"/>
            <a:chOff x="7755970" y="2859935"/>
            <a:chExt cx="3356936" cy="1024127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FAD3012A-FB03-4EB0-A18D-A1E903BFFC7F}"/>
                </a:ext>
              </a:extLst>
            </p:cNvPr>
            <p:cNvSpPr/>
            <p:nvPr/>
          </p:nvSpPr>
          <p:spPr>
            <a:xfrm>
              <a:off x="7755970" y="3005921"/>
              <a:ext cx="171450" cy="178228"/>
            </a:xfrm>
            <a:prstGeom prst="roundRect">
              <a:avLst/>
            </a:prstGeom>
            <a:solidFill>
              <a:srgbClr val="5B914E"/>
            </a:solidFill>
            <a:ln>
              <a:solidFill>
                <a:srgbClr val="5B9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AA5979E-C0AB-441E-BB61-CD6C2AFEADA9}"/>
                </a:ext>
              </a:extLst>
            </p:cNvPr>
            <p:cNvSpPr/>
            <p:nvPr/>
          </p:nvSpPr>
          <p:spPr>
            <a:xfrm>
              <a:off x="8107178" y="2859935"/>
              <a:ext cx="3005728" cy="1024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5B914E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취미</a:t>
              </a:r>
              <a:endParaRPr lang="en-US" altLang="ko-KR" sz="140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다양한 사람들을 만나 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rPr>
                <a:t>대인관계를 넓힐 수 있는 활동을 즐겨함</a:t>
              </a:r>
              <a:endParaRPr lang="en-US" altLang="ko-KR" sz="1400" dirty="0">
                <a:solidFill>
                  <a:srgbClr val="333333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78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01 - </a:t>
            </a:r>
            <a:r>
              <a:rPr lang="ko-KR" altLang="en-US" sz="3200" kern="0" dirty="0">
                <a:ln w="12700">
                  <a:noFill/>
                </a:ln>
                <a:solidFill>
                  <a:srgbClr val="5B914E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페르소나 니즈 반영</a:t>
            </a:r>
            <a:endParaRPr lang="en-US" altLang="ko-KR" sz="3200" kern="0" dirty="0">
              <a:ln w="12700">
                <a:noFill/>
              </a:ln>
              <a:solidFill>
                <a:srgbClr val="5B914E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5B914E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송산 포도 축제</a:t>
            </a:r>
            <a:endParaRPr lang="en-US" altLang="ko-KR" sz="900" kern="0" dirty="0">
              <a:solidFill>
                <a:srgbClr val="5B914E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67000" y="1228725"/>
            <a:ext cx="7921421" cy="0"/>
          </a:xfrm>
          <a:prstGeom prst="line">
            <a:avLst/>
          </a:prstGeom>
          <a:ln>
            <a:solidFill>
              <a:srgbClr val="5B914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7DA8D3CB-3915-484E-B460-94353AA81801}"/>
              </a:ext>
            </a:extLst>
          </p:cNvPr>
          <p:cNvSpPr/>
          <p:nvPr/>
        </p:nvSpPr>
        <p:spPr>
          <a:xfrm>
            <a:off x="10763250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1838E7F-0246-4730-901B-FA57CE00EFE0}"/>
              </a:ext>
            </a:extLst>
          </p:cNvPr>
          <p:cNvSpPr/>
          <p:nvPr/>
        </p:nvSpPr>
        <p:spPr>
          <a:xfrm>
            <a:off x="10938078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BF48539-A60F-4F90-A3FF-DE3DAF34E0BE}"/>
              </a:ext>
            </a:extLst>
          </p:cNvPr>
          <p:cNvSpPr/>
          <p:nvPr/>
        </p:nvSpPr>
        <p:spPr>
          <a:xfrm>
            <a:off x="11112906" y="346239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3CD0BD6-DD47-44B6-BAC0-0F1937494240}"/>
              </a:ext>
            </a:extLst>
          </p:cNvPr>
          <p:cNvSpPr/>
          <p:nvPr/>
        </p:nvSpPr>
        <p:spPr>
          <a:xfrm>
            <a:off x="11287734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539E1C0-B1FB-4053-AA1A-F93F290DBCD9}"/>
              </a:ext>
            </a:extLst>
          </p:cNvPr>
          <p:cNvSpPr/>
          <p:nvPr/>
        </p:nvSpPr>
        <p:spPr>
          <a:xfrm>
            <a:off x="11462562" y="346239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C4EED13-86F8-40E6-9FD3-940B41915245}"/>
              </a:ext>
            </a:extLst>
          </p:cNvPr>
          <p:cNvSpPr/>
          <p:nvPr/>
        </p:nvSpPr>
        <p:spPr>
          <a:xfrm>
            <a:off x="10760672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F8DFD5A-86C6-448B-A8C1-25FF7F2A00B9}"/>
              </a:ext>
            </a:extLst>
          </p:cNvPr>
          <p:cNvSpPr/>
          <p:nvPr/>
        </p:nvSpPr>
        <p:spPr>
          <a:xfrm>
            <a:off x="10935500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4D9F4D1-810F-4F5B-98D4-E3F9A37B8576}"/>
              </a:ext>
            </a:extLst>
          </p:cNvPr>
          <p:cNvSpPr/>
          <p:nvPr/>
        </p:nvSpPr>
        <p:spPr>
          <a:xfrm>
            <a:off x="11110328" y="548646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23B4101-07AE-47EA-910E-C0EDB1798107}"/>
              </a:ext>
            </a:extLst>
          </p:cNvPr>
          <p:cNvSpPr/>
          <p:nvPr/>
        </p:nvSpPr>
        <p:spPr>
          <a:xfrm>
            <a:off x="11285156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6701D61-8422-4A3C-8F2D-2326C989F00C}"/>
              </a:ext>
            </a:extLst>
          </p:cNvPr>
          <p:cNvSpPr/>
          <p:nvPr/>
        </p:nvSpPr>
        <p:spPr>
          <a:xfrm>
            <a:off x="11459984" y="548646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ECF2197-9A1E-4390-A65B-2C67240C4803}"/>
              </a:ext>
            </a:extLst>
          </p:cNvPr>
          <p:cNvSpPr/>
          <p:nvPr/>
        </p:nvSpPr>
        <p:spPr>
          <a:xfrm>
            <a:off x="10758094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C796428-C23E-4DE6-A9D3-F7B8CD58D84E}"/>
              </a:ext>
            </a:extLst>
          </p:cNvPr>
          <p:cNvSpPr/>
          <p:nvPr/>
        </p:nvSpPr>
        <p:spPr>
          <a:xfrm>
            <a:off x="10932922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1E807E1-35D3-4009-AED8-39D9D8DCCF76}"/>
              </a:ext>
            </a:extLst>
          </p:cNvPr>
          <p:cNvSpPr/>
          <p:nvPr/>
        </p:nvSpPr>
        <p:spPr>
          <a:xfrm>
            <a:off x="11107750" y="751053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2BB00F0-F3FC-4FDC-BF9A-3705EE7744A4}"/>
              </a:ext>
            </a:extLst>
          </p:cNvPr>
          <p:cNvSpPr/>
          <p:nvPr/>
        </p:nvSpPr>
        <p:spPr>
          <a:xfrm>
            <a:off x="11282578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EB30C1A-1E46-40F9-A67E-5B6C40BF4248}"/>
              </a:ext>
            </a:extLst>
          </p:cNvPr>
          <p:cNvSpPr/>
          <p:nvPr/>
        </p:nvSpPr>
        <p:spPr>
          <a:xfrm>
            <a:off x="11457406" y="751053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B9EA50A-BD13-45E7-8E7F-93CF6C765152}"/>
              </a:ext>
            </a:extLst>
          </p:cNvPr>
          <p:cNvSpPr/>
          <p:nvPr/>
        </p:nvSpPr>
        <p:spPr>
          <a:xfrm>
            <a:off x="10755516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41EC6E1-7A8C-4616-A285-39D19A1C0778}"/>
              </a:ext>
            </a:extLst>
          </p:cNvPr>
          <p:cNvSpPr/>
          <p:nvPr/>
        </p:nvSpPr>
        <p:spPr>
          <a:xfrm>
            <a:off x="10930344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EED5BA1-5129-4D9C-B501-9535DB0826BD}"/>
              </a:ext>
            </a:extLst>
          </p:cNvPr>
          <p:cNvSpPr/>
          <p:nvPr/>
        </p:nvSpPr>
        <p:spPr>
          <a:xfrm>
            <a:off x="11105172" y="953460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5EC72C1-D0CF-48A5-81F8-F9A4EBDC7F96}"/>
              </a:ext>
            </a:extLst>
          </p:cNvPr>
          <p:cNvSpPr/>
          <p:nvPr/>
        </p:nvSpPr>
        <p:spPr>
          <a:xfrm>
            <a:off x="11280000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870DAC2-319E-4161-868B-244FBB9D13DE}"/>
              </a:ext>
            </a:extLst>
          </p:cNvPr>
          <p:cNvSpPr/>
          <p:nvPr/>
        </p:nvSpPr>
        <p:spPr>
          <a:xfrm>
            <a:off x="11454828" y="953460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0CA8A41-29E0-4E5F-8253-A81D572DFF1A}"/>
              </a:ext>
            </a:extLst>
          </p:cNvPr>
          <p:cNvSpPr/>
          <p:nvPr/>
        </p:nvSpPr>
        <p:spPr>
          <a:xfrm>
            <a:off x="10763250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EA50B43-3460-4D1E-A547-CC18BA6925C4}"/>
              </a:ext>
            </a:extLst>
          </p:cNvPr>
          <p:cNvSpPr/>
          <p:nvPr/>
        </p:nvSpPr>
        <p:spPr>
          <a:xfrm>
            <a:off x="10938078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D4A0581-1C9A-404C-A3F3-983298D7ECF2}"/>
              </a:ext>
            </a:extLst>
          </p:cNvPr>
          <p:cNvSpPr/>
          <p:nvPr/>
        </p:nvSpPr>
        <p:spPr>
          <a:xfrm>
            <a:off x="11112906" y="1150144"/>
            <a:ext cx="78581" cy="78581"/>
          </a:xfrm>
          <a:prstGeom prst="ellipse">
            <a:avLst/>
          </a:prstGeom>
          <a:noFill/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4977104-A13E-4C2A-AFD4-15F4A45D77EF}"/>
              </a:ext>
            </a:extLst>
          </p:cNvPr>
          <p:cNvSpPr/>
          <p:nvPr/>
        </p:nvSpPr>
        <p:spPr>
          <a:xfrm>
            <a:off x="11287734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F54FFB7E-8C7B-4569-96E5-F043A0912760}"/>
              </a:ext>
            </a:extLst>
          </p:cNvPr>
          <p:cNvSpPr/>
          <p:nvPr/>
        </p:nvSpPr>
        <p:spPr>
          <a:xfrm>
            <a:off x="11462562" y="1150144"/>
            <a:ext cx="78581" cy="78581"/>
          </a:xfrm>
          <a:prstGeom prst="ellipse">
            <a:avLst/>
          </a:prstGeom>
          <a:solidFill>
            <a:srgbClr val="5B914E"/>
          </a:solidFill>
          <a:ln>
            <a:solidFill>
              <a:srgbClr val="5B9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14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12A886-2C7D-4307-BBBE-E92BB14D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264B32-2E98-4FE4-B8F1-98D095238E63}"/>
              </a:ext>
            </a:extLst>
          </p:cNvPr>
          <p:cNvGrpSpPr/>
          <p:nvPr/>
        </p:nvGrpSpPr>
        <p:grpSpPr>
          <a:xfrm>
            <a:off x="1125945" y="1524307"/>
            <a:ext cx="2704808" cy="4845033"/>
            <a:chOff x="1125945" y="1524307"/>
            <a:chExt cx="2704808" cy="484503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69D854-6D8C-43F4-9C44-8FFECEDAC330}"/>
                </a:ext>
              </a:extLst>
            </p:cNvPr>
            <p:cNvSpPr/>
            <p:nvPr/>
          </p:nvSpPr>
          <p:spPr>
            <a:xfrm>
              <a:off x="2001295" y="3186254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김승철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58391598-A5A4-44A6-AA2F-F679412A68CD}"/>
                </a:ext>
              </a:extLst>
            </p:cNvPr>
            <p:cNvGrpSpPr/>
            <p:nvPr/>
          </p:nvGrpSpPr>
          <p:grpSpPr>
            <a:xfrm>
              <a:off x="1756585" y="1524307"/>
              <a:ext cx="1443528" cy="1500593"/>
              <a:chOff x="1231853" y="1994731"/>
              <a:chExt cx="2610837" cy="3016037"/>
            </a:xfrm>
          </p:grpSpPr>
          <p:sp>
            <p:nvSpPr>
              <p:cNvPr id="128" name="자유형 44">
                <a:extLst>
                  <a:ext uri="{FF2B5EF4-FFF2-40B4-BE49-F238E27FC236}">
                    <a16:creationId xmlns:a16="http://schemas.microsoft.com/office/drawing/2014/main" id="{E852F18E-CD79-43F0-A146-A8BE612E4696}"/>
                  </a:ext>
                </a:extLst>
              </p:cNvPr>
              <p:cNvSpPr/>
              <p:nvPr/>
            </p:nvSpPr>
            <p:spPr>
              <a:xfrm>
                <a:off x="1261964" y="2399609"/>
                <a:ext cx="2580726" cy="261115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Dn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 algn="ctr"/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29" name="자유형 47">
                <a:extLst>
                  <a:ext uri="{FF2B5EF4-FFF2-40B4-BE49-F238E27FC236}">
                    <a16:creationId xmlns:a16="http://schemas.microsoft.com/office/drawing/2014/main" id="{124D7A33-43F6-46E8-96F7-7A8A6529503D}"/>
                  </a:ext>
                </a:extLst>
              </p:cNvPr>
              <p:cNvSpPr/>
              <p:nvPr/>
            </p:nvSpPr>
            <p:spPr>
              <a:xfrm>
                <a:off x="1231853" y="2243233"/>
                <a:ext cx="2567614" cy="266694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  <a:gd name="connsiteX0" fmla="*/ 15136 w 1680518"/>
                  <a:gd name="connsiteY0" fmla="*/ 2417 h 1927654"/>
                  <a:gd name="connsiteX1" fmla="*/ 1664043 w 1680518"/>
                  <a:gd name="connsiteY1" fmla="*/ 0 h 1927654"/>
                  <a:gd name="connsiteX2" fmla="*/ 1672281 w 1680518"/>
                  <a:gd name="connsiteY2" fmla="*/ 1482811 h 1927654"/>
                  <a:gd name="connsiteX3" fmla="*/ 1680518 w 1680518"/>
                  <a:gd name="connsiteY3" fmla="*/ 1886465 h 1927654"/>
                  <a:gd name="connsiteX4" fmla="*/ 889686 w 1680518"/>
                  <a:gd name="connsiteY4" fmla="*/ 1927654 h 1927654"/>
                  <a:gd name="connsiteX5" fmla="*/ 0 w 1680518"/>
                  <a:gd name="connsiteY5" fmla="*/ 1919417 h 1927654"/>
                  <a:gd name="connsiteX6" fmla="*/ 32951 w 1680518"/>
                  <a:gd name="connsiteY6" fmla="*/ 889687 h 1927654"/>
                  <a:gd name="connsiteX7" fmla="*/ 15136 w 1680518"/>
                  <a:gd name="connsiteY7" fmla="*/ 2417 h 1927654"/>
                  <a:gd name="connsiteX0" fmla="*/ 15136 w 1680518"/>
                  <a:gd name="connsiteY0" fmla="*/ 10300 h 1935537"/>
                  <a:gd name="connsiteX1" fmla="*/ 1664043 w 1680518"/>
                  <a:gd name="connsiteY1" fmla="*/ 7883 h 1935537"/>
                  <a:gd name="connsiteX2" fmla="*/ 1672281 w 1680518"/>
                  <a:gd name="connsiteY2" fmla="*/ 1490694 h 1935537"/>
                  <a:gd name="connsiteX3" fmla="*/ 1680518 w 1680518"/>
                  <a:gd name="connsiteY3" fmla="*/ 1894348 h 1935537"/>
                  <a:gd name="connsiteX4" fmla="*/ 889686 w 1680518"/>
                  <a:gd name="connsiteY4" fmla="*/ 1935537 h 1935537"/>
                  <a:gd name="connsiteX5" fmla="*/ 0 w 1680518"/>
                  <a:gd name="connsiteY5" fmla="*/ 1927300 h 1935537"/>
                  <a:gd name="connsiteX6" fmla="*/ 32951 w 1680518"/>
                  <a:gd name="connsiteY6" fmla="*/ 897570 h 1935537"/>
                  <a:gd name="connsiteX7" fmla="*/ 15136 w 1680518"/>
                  <a:gd name="connsiteY7" fmla="*/ 10300 h 1935537"/>
                  <a:gd name="connsiteX0" fmla="*/ 29118 w 1694500"/>
                  <a:gd name="connsiteY0" fmla="*/ 10300 h 1935537"/>
                  <a:gd name="connsiteX1" fmla="*/ 1678025 w 1694500"/>
                  <a:gd name="connsiteY1" fmla="*/ 7883 h 1935537"/>
                  <a:gd name="connsiteX2" fmla="*/ 1686263 w 1694500"/>
                  <a:gd name="connsiteY2" fmla="*/ 1490694 h 1935537"/>
                  <a:gd name="connsiteX3" fmla="*/ 1694500 w 1694500"/>
                  <a:gd name="connsiteY3" fmla="*/ 1894348 h 1935537"/>
                  <a:gd name="connsiteX4" fmla="*/ 903668 w 1694500"/>
                  <a:gd name="connsiteY4" fmla="*/ 1935537 h 1935537"/>
                  <a:gd name="connsiteX5" fmla="*/ 13982 w 1694500"/>
                  <a:gd name="connsiteY5" fmla="*/ 1927300 h 1935537"/>
                  <a:gd name="connsiteX6" fmla="*/ 46933 w 1694500"/>
                  <a:gd name="connsiteY6" fmla="*/ 897570 h 1935537"/>
                  <a:gd name="connsiteX7" fmla="*/ 29118 w 1694500"/>
                  <a:gd name="connsiteY7" fmla="*/ 10300 h 1935537"/>
                  <a:gd name="connsiteX0" fmla="*/ 39382 w 1704764"/>
                  <a:gd name="connsiteY0" fmla="*/ 10300 h 1935537"/>
                  <a:gd name="connsiteX1" fmla="*/ 1688289 w 1704764"/>
                  <a:gd name="connsiteY1" fmla="*/ 7883 h 1935537"/>
                  <a:gd name="connsiteX2" fmla="*/ 1696527 w 1704764"/>
                  <a:gd name="connsiteY2" fmla="*/ 1490694 h 1935537"/>
                  <a:gd name="connsiteX3" fmla="*/ 1704764 w 1704764"/>
                  <a:gd name="connsiteY3" fmla="*/ 1894348 h 1935537"/>
                  <a:gd name="connsiteX4" fmla="*/ 913932 w 1704764"/>
                  <a:gd name="connsiteY4" fmla="*/ 1935537 h 1935537"/>
                  <a:gd name="connsiteX5" fmla="*/ 24246 w 1704764"/>
                  <a:gd name="connsiteY5" fmla="*/ 1927300 h 1935537"/>
                  <a:gd name="connsiteX6" fmla="*/ 21132 w 1704764"/>
                  <a:gd name="connsiteY6" fmla="*/ 897570 h 1935537"/>
                  <a:gd name="connsiteX7" fmla="*/ 39382 w 1704764"/>
                  <a:gd name="connsiteY7" fmla="*/ 10300 h 193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764" h="1935537">
                    <a:moveTo>
                      <a:pt x="39382" y="10300"/>
                    </a:moveTo>
                    <a:cubicBezTo>
                      <a:pt x="552952" y="-11816"/>
                      <a:pt x="1138653" y="8689"/>
                      <a:pt x="1688289" y="7883"/>
                    </a:cubicBezTo>
                    <a:lnTo>
                      <a:pt x="1696527" y="1490694"/>
                    </a:lnTo>
                    <a:lnTo>
                      <a:pt x="1704764" y="1894348"/>
                    </a:lnTo>
                    <a:lnTo>
                      <a:pt x="913932" y="1935537"/>
                    </a:lnTo>
                    <a:lnTo>
                      <a:pt x="24246" y="1927300"/>
                    </a:lnTo>
                    <a:lnTo>
                      <a:pt x="21132" y="897570"/>
                    </a:lnTo>
                    <a:cubicBezTo>
                      <a:pt x="15194" y="601813"/>
                      <a:pt x="-32824" y="284747"/>
                      <a:pt x="39382" y="10300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63500" ty="6350" sx="100000" sy="100000" flip="none" algn="tl"/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자유형 48">
                <a:extLst>
                  <a:ext uri="{FF2B5EF4-FFF2-40B4-BE49-F238E27FC236}">
                    <a16:creationId xmlns:a16="http://schemas.microsoft.com/office/drawing/2014/main" id="{7B9EA7C8-F2CD-4EE8-9DDE-D1B5B020865A}"/>
                  </a:ext>
                </a:extLst>
              </p:cNvPr>
              <p:cNvSpPr/>
              <p:nvPr/>
            </p:nvSpPr>
            <p:spPr>
              <a:xfrm>
                <a:off x="2182298" y="1994731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5B914E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B7C81280-6488-4EFF-BB5B-C66C7FD3A7E3}"/>
                </a:ext>
              </a:extLst>
            </p:cNvPr>
            <p:cNvSpPr/>
            <p:nvPr/>
          </p:nvSpPr>
          <p:spPr>
            <a:xfrm>
              <a:off x="2275353" y="5096362"/>
              <a:ext cx="405992" cy="337015"/>
            </a:xfrm>
            <a:prstGeom prst="downArrow">
              <a:avLst/>
            </a:prstGeom>
            <a:solidFill>
              <a:srgbClr val="5B9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51B268C-B31A-47E1-9EEC-0B3B2AF7DD08}"/>
                </a:ext>
              </a:extLst>
            </p:cNvPr>
            <p:cNvGrpSpPr/>
            <p:nvPr/>
          </p:nvGrpSpPr>
          <p:grpSpPr>
            <a:xfrm>
              <a:off x="1125945" y="5755326"/>
              <a:ext cx="2590077" cy="614014"/>
              <a:chOff x="1068579" y="5557013"/>
              <a:chExt cx="2590077" cy="614014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FC3014C1-E4A7-4050-B09C-AF8BB9B09EFA}"/>
                  </a:ext>
                </a:extLst>
              </p:cNvPr>
              <p:cNvSpPr/>
              <p:nvPr/>
            </p:nvSpPr>
            <p:spPr>
              <a:xfrm>
                <a:off x="1068579" y="5663798"/>
                <a:ext cx="171450" cy="178228"/>
              </a:xfrm>
              <a:prstGeom prst="roundRect">
                <a:avLst/>
              </a:prstGeom>
              <a:solidFill>
                <a:srgbClr val="5B914E"/>
              </a:solidFill>
              <a:ln>
                <a:solidFill>
                  <a:srgbClr val="5B9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32822C1-85A3-4FCB-840C-BA0FE900D512}"/>
                  </a:ext>
                </a:extLst>
              </p:cNvPr>
              <p:cNvSpPr/>
              <p:nvPr/>
            </p:nvSpPr>
            <p:spPr>
              <a:xfrm>
                <a:off x="1339904" y="5557013"/>
                <a:ext cx="2318752" cy="61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rPr>
                  <a:t>촉감 활동을 할 수 있는 축제 프로그램 선정</a:t>
                </a:r>
                <a:endParaRPr lang="en-US" altLang="ko-KR" sz="1200" dirty="0">
                  <a:solidFill>
                    <a:srgbClr val="333333"/>
                  </a:solidFill>
                  <a:latin typeface="210 나무고딕 R" panose="02020603020101020101" pitchFamily="18" charset="-127"/>
                  <a:ea typeface="210 나무고딕 R" panose="02020603020101020101" pitchFamily="18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BD354A0-9E7C-438E-AB91-70489EE4CBE5}"/>
                </a:ext>
              </a:extLst>
            </p:cNvPr>
            <p:cNvGrpSpPr/>
            <p:nvPr/>
          </p:nvGrpSpPr>
          <p:grpSpPr>
            <a:xfrm>
              <a:off x="1125945" y="3797896"/>
              <a:ext cx="2704808" cy="1010640"/>
              <a:chOff x="1125945" y="3797896"/>
              <a:chExt cx="2704808" cy="101064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F35B76B-393F-47EC-91E1-73162258797C}"/>
                  </a:ext>
                </a:extLst>
              </p:cNvPr>
              <p:cNvGrpSpPr/>
              <p:nvPr/>
            </p:nvGrpSpPr>
            <p:grpSpPr>
              <a:xfrm>
                <a:off x="1125945" y="3797896"/>
                <a:ext cx="2590077" cy="337015"/>
                <a:chOff x="1125945" y="3797896"/>
                <a:chExt cx="2590077" cy="33701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D9CE01C8-9C90-42A7-9F8E-A518876F0D21}"/>
                    </a:ext>
                  </a:extLst>
                </p:cNvPr>
                <p:cNvSpPr/>
                <p:nvPr/>
              </p:nvSpPr>
              <p:spPr>
                <a:xfrm>
                  <a:off x="1125945" y="3904681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D06A3CDD-DF6D-4F0A-B67C-A44DFFA015A8}"/>
                    </a:ext>
                  </a:extLst>
                </p:cNvPr>
                <p:cNvSpPr/>
                <p:nvPr/>
              </p:nvSpPr>
              <p:spPr>
                <a:xfrm>
                  <a:off x="1397270" y="3797896"/>
                  <a:ext cx="2318752" cy="3370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자녀들이 즐길 수 있는 체험을 원함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A5D9DF0-E96E-4B5B-88EA-07AF3D6F4509}"/>
                  </a:ext>
                </a:extLst>
              </p:cNvPr>
              <p:cNvGrpSpPr/>
              <p:nvPr/>
            </p:nvGrpSpPr>
            <p:grpSpPr>
              <a:xfrm>
                <a:off x="1125945" y="4471521"/>
                <a:ext cx="2704808" cy="337015"/>
                <a:chOff x="1125945" y="4471521"/>
                <a:chExt cx="2704808" cy="337015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3451B86-6E6A-4A05-BA70-F965D7738D30}"/>
                    </a:ext>
                  </a:extLst>
                </p:cNvPr>
                <p:cNvSpPr txBox="1"/>
                <p:nvPr/>
              </p:nvSpPr>
              <p:spPr>
                <a:xfrm>
                  <a:off x="1397270" y="4471521"/>
                  <a:ext cx="2433483" cy="337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차로 이동해서 주차장이 있길 바람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D4B80ED9-0660-42CB-9546-81440A5B6F96}"/>
                    </a:ext>
                  </a:extLst>
                </p:cNvPr>
                <p:cNvSpPr/>
                <p:nvPr/>
              </p:nvSpPr>
              <p:spPr>
                <a:xfrm>
                  <a:off x="1125945" y="4587629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CFCB4D-8568-45C8-A02B-4FDAA1ACF88E}"/>
              </a:ext>
            </a:extLst>
          </p:cNvPr>
          <p:cNvGrpSpPr/>
          <p:nvPr/>
        </p:nvGrpSpPr>
        <p:grpSpPr>
          <a:xfrm>
            <a:off x="4759603" y="1524307"/>
            <a:ext cx="2704808" cy="4967146"/>
            <a:chOff x="4863678" y="1524307"/>
            <a:chExt cx="2704808" cy="496714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B04DE4-0AC9-4507-BD61-47596E7075BF}"/>
                </a:ext>
              </a:extLst>
            </p:cNvPr>
            <p:cNvSpPr/>
            <p:nvPr/>
          </p:nvSpPr>
          <p:spPr>
            <a:xfrm>
              <a:off x="5739028" y="3323708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이동희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C53842F-78F3-4DB3-A276-863FB79B0DA8}"/>
                </a:ext>
              </a:extLst>
            </p:cNvPr>
            <p:cNvGrpSpPr/>
            <p:nvPr/>
          </p:nvGrpSpPr>
          <p:grpSpPr>
            <a:xfrm>
              <a:off x="5494318" y="1524307"/>
              <a:ext cx="1443528" cy="1500593"/>
              <a:chOff x="1231853" y="1994731"/>
              <a:chExt cx="2610837" cy="3016037"/>
            </a:xfrm>
          </p:grpSpPr>
          <p:sp>
            <p:nvSpPr>
              <p:cNvPr id="132" name="자유형 44">
                <a:extLst>
                  <a:ext uri="{FF2B5EF4-FFF2-40B4-BE49-F238E27FC236}">
                    <a16:creationId xmlns:a16="http://schemas.microsoft.com/office/drawing/2014/main" id="{0D6C0DBE-94B0-4C19-B288-4BB0CB8F0930}"/>
                  </a:ext>
                </a:extLst>
              </p:cNvPr>
              <p:cNvSpPr/>
              <p:nvPr/>
            </p:nvSpPr>
            <p:spPr>
              <a:xfrm>
                <a:off x="1261964" y="2399609"/>
                <a:ext cx="2580726" cy="261115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Dn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 algn="ctr"/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3" name="자유형 47">
                <a:extLst>
                  <a:ext uri="{FF2B5EF4-FFF2-40B4-BE49-F238E27FC236}">
                    <a16:creationId xmlns:a16="http://schemas.microsoft.com/office/drawing/2014/main" id="{07F6B711-9943-474F-930B-25BB41AC892C}"/>
                  </a:ext>
                </a:extLst>
              </p:cNvPr>
              <p:cNvSpPr/>
              <p:nvPr/>
            </p:nvSpPr>
            <p:spPr>
              <a:xfrm>
                <a:off x="1231853" y="2243233"/>
                <a:ext cx="2567614" cy="266694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  <a:gd name="connsiteX0" fmla="*/ 15136 w 1680518"/>
                  <a:gd name="connsiteY0" fmla="*/ 2417 h 1927654"/>
                  <a:gd name="connsiteX1" fmla="*/ 1664043 w 1680518"/>
                  <a:gd name="connsiteY1" fmla="*/ 0 h 1927654"/>
                  <a:gd name="connsiteX2" fmla="*/ 1672281 w 1680518"/>
                  <a:gd name="connsiteY2" fmla="*/ 1482811 h 1927654"/>
                  <a:gd name="connsiteX3" fmla="*/ 1680518 w 1680518"/>
                  <a:gd name="connsiteY3" fmla="*/ 1886465 h 1927654"/>
                  <a:gd name="connsiteX4" fmla="*/ 889686 w 1680518"/>
                  <a:gd name="connsiteY4" fmla="*/ 1927654 h 1927654"/>
                  <a:gd name="connsiteX5" fmla="*/ 0 w 1680518"/>
                  <a:gd name="connsiteY5" fmla="*/ 1919417 h 1927654"/>
                  <a:gd name="connsiteX6" fmla="*/ 32951 w 1680518"/>
                  <a:gd name="connsiteY6" fmla="*/ 889687 h 1927654"/>
                  <a:gd name="connsiteX7" fmla="*/ 15136 w 1680518"/>
                  <a:gd name="connsiteY7" fmla="*/ 2417 h 1927654"/>
                  <a:gd name="connsiteX0" fmla="*/ 15136 w 1680518"/>
                  <a:gd name="connsiteY0" fmla="*/ 10300 h 1935537"/>
                  <a:gd name="connsiteX1" fmla="*/ 1664043 w 1680518"/>
                  <a:gd name="connsiteY1" fmla="*/ 7883 h 1935537"/>
                  <a:gd name="connsiteX2" fmla="*/ 1672281 w 1680518"/>
                  <a:gd name="connsiteY2" fmla="*/ 1490694 h 1935537"/>
                  <a:gd name="connsiteX3" fmla="*/ 1680518 w 1680518"/>
                  <a:gd name="connsiteY3" fmla="*/ 1894348 h 1935537"/>
                  <a:gd name="connsiteX4" fmla="*/ 889686 w 1680518"/>
                  <a:gd name="connsiteY4" fmla="*/ 1935537 h 1935537"/>
                  <a:gd name="connsiteX5" fmla="*/ 0 w 1680518"/>
                  <a:gd name="connsiteY5" fmla="*/ 1927300 h 1935537"/>
                  <a:gd name="connsiteX6" fmla="*/ 32951 w 1680518"/>
                  <a:gd name="connsiteY6" fmla="*/ 897570 h 1935537"/>
                  <a:gd name="connsiteX7" fmla="*/ 15136 w 1680518"/>
                  <a:gd name="connsiteY7" fmla="*/ 10300 h 1935537"/>
                  <a:gd name="connsiteX0" fmla="*/ 29118 w 1694500"/>
                  <a:gd name="connsiteY0" fmla="*/ 10300 h 1935537"/>
                  <a:gd name="connsiteX1" fmla="*/ 1678025 w 1694500"/>
                  <a:gd name="connsiteY1" fmla="*/ 7883 h 1935537"/>
                  <a:gd name="connsiteX2" fmla="*/ 1686263 w 1694500"/>
                  <a:gd name="connsiteY2" fmla="*/ 1490694 h 1935537"/>
                  <a:gd name="connsiteX3" fmla="*/ 1694500 w 1694500"/>
                  <a:gd name="connsiteY3" fmla="*/ 1894348 h 1935537"/>
                  <a:gd name="connsiteX4" fmla="*/ 903668 w 1694500"/>
                  <a:gd name="connsiteY4" fmla="*/ 1935537 h 1935537"/>
                  <a:gd name="connsiteX5" fmla="*/ 13982 w 1694500"/>
                  <a:gd name="connsiteY5" fmla="*/ 1927300 h 1935537"/>
                  <a:gd name="connsiteX6" fmla="*/ 46933 w 1694500"/>
                  <a:gd name="connsiteY6" fmla="*/ 897570 h 1935537"/>
                  <a:gd name="connsiteX7" fmla="*/ 29118 w 1694500"/>
                  <a:gd name="connsiteY7" fmla="*/ 10300 h 1935537"/>
                  <a:gd name="connsiteX0" fmla="*/ 39382 w 1704764"/>
                  <a:gd name="connsiteY0" fmla="*/ 10300 h 1935537"/>
                  <a:gd name="connsiteX1" fmla="*/ 1688289 w 1704764"/>
                  <a:gd name="connsiteY1" fmla="*/ 7883 h 1935537"/>
                  <a:gd name="connsiteX2" fmla="*/ 1696527 w 1704764"/>
                  <a:gd name="connsiteY2" fmla="*/ 1490694 h 1935537"/>
                  <a:gd name="connsiteX3" fmla="*/ 1704764 w 1704764"/>
                  <a:gd name="connsiteY3" fmla="*/ 1894348 h 1935537"/>
                  <a:gd name="connsiteX4" fmla="*/ 913932 w 1704764"/>
                  <a:gd name="connsiteY4" fmla="*/ 1935537 h 1935537"/>
                  <a:gd name="connsiteX5" fmla="*/ 24246 w 1704764"/>
                  <a:gd name="connsiteY5" fmla="*/ 1927300 h 1935537"/>
                  <a:gd name="connsiteX6" fmla="*/ 21132 w 1704764"/>
                  <a:gd name="connsiteY6" fmla="*/ 897570 h 1935537"/>
                  <a:gd name="connsiteX7" fmla="*/ 39382 w 1704764"/>
                  <a:gd name="connsiteY7" fmla="*/ 10300 h 193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764" h="1935537">
                    <a:moveTo>
                      <a:pt x="39382" y="10300"/>
                    </a:moveTo>
                    <a:cubicBezTo>
                      <a:pt x="552952" y="-11816"/>
                      <a:pt x="1138653" y="8689"/>
                      <a:pt x="1688289" y="7883"/>
                    </a:cubicBezTo>
                    <a:lnTo>
                      <a:pt x="1696527" y="1490694"/>
                    </a:lnTo>
                    <a:lnTo>
                      <a:pt x="1704764" y="1894348"/>
                    </a:lnTo>
                    <a:lnTo>
                      <a:pt x="913932" y="1935537"/>
                    </a:lnTo>
                    <a:lnTo>
                      <a:pt x="24246" y="1927300"/>
                    </a:lnTo>
                    <a:lnTo>
                      <a:pt x="21132" y="897570"/>
                    </a:lnTo>
                    <a:cubicBezTo>
                      <a:pt x="15194" y="601813"/>
                      <a:pt x="-32824" y="284747"/>
                      <a:pt x="39382" y="10300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139700" ty="-50800" sx="100000" sy="100000" flip="none" algn="tl"/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자유형 48">
                <a:extLst>
                  <a:ext uri="{FF2B5EF4-FFF2-40B4-BE49-F238E27FC236}">
                    <a16:creationId xmlns:a16="http://schemas.microsoft.com/office/drawing/2014/main" id="{DD54C844-B5E4-4D59-A45B-E5F1F470A744}"/>
                  </a:ext>
                </a:extLst>
              </p:cNvPr>
              <p:cNvSpPr/>
              <p:nvPr/>
            </p:nvSpPr>
            <p:spPr>
              <a:xfrm>
                <a:off x="2182298" y="1994731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5B914E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6426C69-26BF-45BE-98E6-277D33CC8CCB}"/>
                </a:ext>
              </a:extLst>
            </p:cNvPr>
            <p:cNvGrpSpPr/>
            <p:nvPr/>
          </p:nvGrpSpPr>
          <p:grpSpPr>
            <a:xfrm>
              <a:off x="4863678" y="3797896"/>
              <a:ext cx="2704808" cy="1010640"/>
              <a:chOff x="4873453" y="3797896"/>
              <a:chExt cx="2704808" cy="101064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9A36EE9-30BB-4710-8404-E85E633623AB}"/>
                  </a:ext>
                </a:extLst>
              </p:cNvPr>
              <p:cNvGrpSpPr/>
              <p:nvPr/>
            </p:nvGrpSpPr>
            <p:grpSpPr>
              <a:xfrm>
                <a:off x="4873453" y="3797896"/>
                <a:ext cx="2590077" cy="614014"/>
                <a:chOff x="4873453" y="3797896"/>
                <a:chExt cx="2590077" cy="614014"/>
              </a:xfrm>
            </p:grpSpPr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E2D199F4-ADB1-43E3-B27A-F431F73FC7C4}"/>
                    </a:ext>
                  </a:extLst>
                </p:cNvPr>
                <p:cNvSpPr/>
                <p:nvPr/>
              </p:nvSpPr>
              <p:spPr>
                <a:xfrm>
                  <a:off x="4873453" y="3904681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8B5D172D-E098-4D60-8274-02B323F41F2F}"/>
                    </a:ext>
                  </a:extLst>
                </p:cNvPr>
                <p:cNvSpPr/>
                <p:nvPr/>
              </p:nvSpPr>
              <p:spPr>
                <a:xfrm>
                  <a:off x="5144778" y="3797896"/>
                  <a:ext cx="2318752" cy="614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블로그 포스팅을 위한 체험 활동이 있기를 바람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BAC01C-33A2-4A23-A8AF-B59FA47D19E3}"/>
                  </a:ext>
                </a:extLst>
              </p:cNvPr>
              <p:cNvGrpSpPr/>
              <p:nvPr/>
            </p:nvGrpSpPr>
            <p:grpSpPr>
              <a:xfrm>
                <a:off x="4873453" y="4471521"/>
                <a:ext cx="2704808" cy="337015"/>
                <a:chOff x="4873453" y="4471521"/>
                <a:chExt cx="2704808" cy="337015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92B5EB3-5DD9-4C9A-A8AE-DDA6538B0CD5}"/>
                    </a:ext>
                  </a:extLst>
                </p:cNvPr>
                <p:cNvSpPr txBox="1"/>
                <p:nvPr/>
              </p:nvSpPr>
              <p:spPr>
                <a:xfrm>
                  <a:off x="5144778" y="4471521"/>
                  <a:ext cx="2433483" cy="337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사진 찍기 좋은 배경이 있기를 바람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22D720CF-9AAC-4532-A1DE-21CDA37B1299}"/>
                    </a:ext>
                  </a:extLst>
                </p:cNvPr>
                <p:cNvSpPr/>
                <p:nvPr/>
              </p:nvSpPr>
              <p:spPr>
                <a:xfrm>
                  <a:off x="4873453" y="4587629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8" name="화살표: 아래쪽 147">
              <a:extLst>
                <a:ext uri="{FF2B5EF4-FFF2-40B4-BE49-F238E27FC236}">
                  <a16:creationId xmlns:a16="http://schemas.microsoft.com/office/drawing/2014/main" id="{5D16952B-D228-480A-B619-735F5381B039}"/>
                </a:ext>
              </a:extLst>
            </p:cNvPr>
            <p:cNvSpPr/>
            <p:nvPr/>
          </p:nvSpPr>
          <p:spPr>
            <a:xfrm>
              <a:off x="6013086" y="5096362"/>
              <a:ext cx="405992" cy="337015"/>
            </a:xfrm>
            <a:prstGeom prst="downArrow">
              <a:avLst/>
            </a:prstGeom>
            <a:solidFill>
              <a:srgbClr val="5B9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A67113A-7AC6-48F8-81F7-A98FF0E48226}"/>
                </a:ext>
              </a:extLst>
            </p:cNvPr>
            <p:cNvGrpSpPr/>
            <p:nvPr/>
          </p:nvGrpSpPr>
          <p:grpSpPr>
            <a:xfrm>
              <a:off x="4863678" y="5633213"/>
              <a:ext cx="2704808" cy="858240"/>
              <a:chOff x="4863678" y="5557013"/>
              <a:chExt cx="2704808" cy="85824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6296D44-E990-4B0F-907B-F53C4FEECDF8}"/>
                  </a:ext>
                </a:extLst>
              </p:cNvPr>
              <p:cNvGrpSpPr/>
              <p:nvPr/>
            </p:nvGrpSpPr>
            <p:grpSpPr>
              <a:xfrm>
                <a:off x="4863678" y="5557013"/>
                <a:ext cx="2590077" cy="337015"/>
                <a:chOff x="1022298" y="3889484"/>
                <a:chExt cx="2590077" cy="337015"/>
              </a:xfrm>
            </p:grpSpPr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D9A58996-17A8-4089-8198-625403B7A338}"/>
                    </a:ext>
                  </a:extLst>
                </p:cNvPr>
                <p:cNvSpPr/>
                <p:nvPr/>
              </p:nvSpPr>
              <p:spPr>
                <a:xfrm>
                  <a:off x="1022298" y="3996269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549FE34F-04BC-44EE-9C54-6AE5E1B6EA1F}"/>
                    </a:ext>
                  </a:extLst>
                </p:cNvPr>
                <p:cNvSpPr/>
                <p:nvPr/>
              </p:nvSpPr>
              <p:spPr>
                <a:xfrm>
                  <a:off x="1293623" y="3889484"/>
                  <a:ext cx="2318752" cy="3370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체험 활동에 대한 안내 메시지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BC6AFDB-5781-4053-89B4-F9255596A600}"/>
                  </a:ext>
                </a:extLst>
              </p:cNvPr>
              <p:cNvGrpSpPr/>
              <p:nvPr/>
            </p:nvGrpSpPr>
            <p:grpSpPr>
              <a:xfrm>
                <a:off x="4863678" y="6078238"/>
                <a:ext cx="2704808" cy="337015"/>
                <a:chOff x="1022298" y="4563109"/>
                <a:chExt cx="2704808" cy="337015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4D03F02-0202-4E0C-8162-00F96DA1F552}"/>
                    </a:ext>
                  </a:extLst>
                </p:cNvPr>
                <p:cNvSpPr txBox="1"/>
                <p:nvPr/>
              </p:nvSpPr>
              <p:spPr>
                <a:xfrm>
                  <a:off x="1293623" y="4563109"/>
                  <a:ext cx="2433483" cy="337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직관적인 행사 배치도 페이지 제작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7859DED9-F267-4AF8-9C67-1A9D2E2436FE}"/>
                    </a:ext>
                  </a:extLst>
                </p:cNvPr>
                <p:cNvSpPr/>
                <p:nvPr/>
              </p:nvSpPr>
              <p:spPr>
                <a:xfrm>
                  <a:off x="1022298" y="4679217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635867C-ED52-47F1-B490-B1F7580106AC}"/>
              </a:ext>
            </a:extLst>
          </p:cNvPr>
          <p:cNvGrpSpPr/>
          <p:nvPr/>
        </p:nvGrpSpPr>
        <p:grpSpPr>
          <a:xfrm>
            <a:off x="8393262" y="1524307"/>
            <a:ext cx="2704808" cy="4967146"/>
            <a:chOff x="8393262" y="1524307"/>
            <a:chExt cx="2704808" cy="496714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3E85938-572B-4F5E-A4D5-261A3BBD0C15}"/>
                </a:ext>
              </a:extLst>
            </p:cNvPr>
            <p:cNvSpPr/>
            <p:nvPr/>
          </p:nvSpPr>
          <p:spPr>
            <a:xfrm>
              <a:off x="9268612" y="3332547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박희정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8AF91B8-14E6-4E35-943F-CAEB99FAE941}"/>
                </a:ext>
              </a:extLst>
            </p:cNvPr>
            <p:cNvGrpSpPr/>
            <p:nvPr/>
          </p:nvGrpSpPr>
          <p:grpSpPr>
            <a:xfrm>
              <a:off x="9023902" y="1524307"/>
              <a:ext cx="1443528" cy="1500593"/>
              <a:chOff x="1231853" y="1994731"/>
              <a:chExt cx="2610837" cy="3016037"/>
            </a:xfrm>
          </p:grpSpPr>
          <p:sp>
            <p:nvSpPr>
              <p:cNvPr id="137" name="자유형 44">
                <a:extLst>
                  <a:ext uri="{FF2B5EF4-FFF2-40B4-BE49-F238E27FC236}">
                    <a16:creationId xmlns:a16="http://schemas.microsoft.com/office/drawing/2014/main" id="{45141861-E779-42BB-81FB-99C9DE833BF0}"/>
                  </a:ext>
                </a:extLst>
              </p:cNvPr>
              <p:cNvSpPr/>
              <p:nvPr/>
            </p:nvSpPr>
            <p:spPr>
              <a:xfrm>
                <a:off x="1261964" y="2399609"/>
                <a:ext cx="2580726" cy="261115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Dn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 algn="ctr"/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8" name="자유형 47">
                <a:extLst>
                  <a:ext uri="{FF2B5EF4-FFF2-40B4-BE49-F238E27FC236}">
                    <a16:creationId xmlns:a16="http://schemas.microsoft.com/office/drawing/2014/main" id="{F3011E16-AF3A-4DAB-87A0-FF79DA59140B}"/>
                  </a:ext>
                </a:extLst>
              </p:cNvPr>
              <p:cNvSpPr/>
              <p:nvPr/>
            </p:nvSpPr>
            <p:spPr>
              <a:xfrm>
                <a:off x="1231853" y="2243233"/>
                <a:ext cx="2567614" cy="2666949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  <a:gd name="connsiteX0" fmla="*/ 15136 w 1680518"/>
                  <a:gd name="connsiteY0" fmla="*/ 2417 h 1927654"/>
                  <a:gd name="connsiteX1" fmla="*/ 1664043 w 1680518"/>
                  <a:gd name="connsiteY1" fmla="*/ 0 h 1927654"/>
                  <a:gd name="connsiteX2" fmla="*/ 1672281 w 1680518"/>
                  <a:gd name="connsiteY2" fmla="*/ 1482811 h 1927654"/>
                  <a:gd name="connsiteX3" fmla="*/ 1680518 w 1680518"/>
                  <a:gd name="connsiteY3" fmla="*/ 1886465 h 1927654"/>
                  <a:gd name="connsiteX4" fmla="*/ 889686 w 1680518"/>
                  <a:gd name="connsiteY4" fmla="*/ 1927654 h 1927654"/>
                  <a:gd name="connsiteX5" fmla="*/ 0 w 1680518"/>
                  <a:gd name="connsiteY5" fmla="*/ 1919417 h 1927654"/>
                  <a:gd name="connsiteX6" fmla="*/ 32951 w 1680518"/>
                  <a:gd name="connsiteY6" fmla="*/ 889687 h 1927654"/>
                  <a:gd name="connsiteX7" fmla="*/ 15136 w 1680518"/>
                  <a:gd name="connsiteY7" fmla="*/ 2417 h 1927654"/>
                  <a:gd name="connsiteX0" fmla="*/ 15136 w 1680518"/>
                  <a:gd name="connsiteY0" fmla="*/ 10300 h 1935537"/>
                  <a:gd name="connsiteX1" fmla="*/ 1664043 w 1680518"/>
                  <a:gd name="connsiteY1" fmla="*/ 7883 h 1935537"/>
                  <a:gd name="connsiteX2" fmla="*/ 1672281 w 1680518"/>
                  <a:gd name="connsiteY2" fmla="*/ 1490694 h 1935537"/>
                  <a:gd name="connsiteX3" fmla="*/ 1680518 w 1680518"/>
                  <a:gd name="connsiteY3" fmla="*/ 1894348 h 1935537"/>
                  <a:gd name="connsiteX4" fmla="*/ 889686 w 1680518"/>
                  <a:gd name="connsiteY4" fmla="*/ 1935537 h 1935537"/>
                  <a:gd name="connsiteX5" fmla="*/ 0 w 1680518"/>
                  <a:gd name="connsiteY5" fmla="*/ 1927300 h 1935537"/>
                  <a:gd name="connsiteX6" fmla="*/ 32951 w 1680518"/>
                  <a:gd name="connsiteY6" fmla="*/ 897570 h 1935537"/>
                  <a:gd name="connsiteX7" fmla="*/ 15136 w 1680518"/>
                  <a:gd name="connsiteY7" fmla="*/ 10300 h 1935537"/>
                  <a:gd name="connsiteX0" fmla="*/ 29118 w 1694500"/>
                  <a:gd name="connsiteY0" fmla="*/ 10300 h 1935537"/>
                  <a:gd name="connsiteX1" fmla="*/ 1678025 w 1694500"/>
                  <a:gd name="connsiteY1" fmla="*/ 7883 h 1935537"/>
                  <a:gd name="connsiteX2" fmla="*/ 1686263 w 1694500"/>
                  <a:gd name="connsiteY2" fmla="*/ 1490694 h 1935537"/>
                  <a:gd name="connsiteX3" fmla="*/ 1694500 w 1694500"/>
                  <a:gd name="connsiteY3" fmla="*/ 1894348 h 1935537"/>
                  <a:gd name="connsiteX4" fmla="*/ 903668 w 1694500"/>
                  <a:gd name="connsiteY4" fmla="*/ 1935537 h 1935537"/>
                  <a:gd name="connsiteX5" fmla="*/ 13982 w 1694500"/>
                  <a:gd name="connsiteY5" fmla="*/ 1927300 h 1935537"/>
                  <a:gd name="connsiteX6" fmla="*/ 46933 w 1694500"/>
                  <a:gd name="connsiteY6" fmla="*/ 897570 h 1935537"/>
                  <a:gd name="connsiteX7" fmla="*/ 29118 w 1694500"/>
                  <a:gd name="connsiteY7" fmla="*/ 10300 h 1935537"/>
                  <a:gd name="connsiteX0" fmla="*/ 39382 w 1704764"/>
                  <a:gd name="connsiteY0" fmla="*/ 10300 h 1935537"/>
                  <a:gd name="connsiteX1" fmla="*/ 1688289 w 1704764"/>
                  <a:gd name="connsiteY1" fmla="*/ 7883 h 1935537"/>
                  <a:gd name="connsiteX2" fmla="*/ 1696527 w 1704764"/>
                  <a:gd name="connsiteY2" fmla="*/ 1490694 h 1935537"/>
                  <a:gd name="connsiteX3" fmla="*/ 1704764 w 1704764"/>
                  <a:gd name="connsiteY3" fmla="*/ 1894348 h 1935537"/>
                  <a:gd name="connsiteX4" fmla="*/ 913932 w 1704764"/>
                  <a:gd name="connsiteY4" fmla="*/ 1935537 h 1935537"/>
                  <a:gd name="connsiteX5" fmla="*/ 24246 w 1704764"/>
                  <a:gd name="connsiteY5" fmla="*/ 1927300 h 1935537"/>
                  <a:gd name="connsiteX6" fmla="*/ 21132 w 1704764"/>
                  <a:gd name="connsiteY6" fmla="*/ 897570 h 1935537"/>
                  <a:gd name="connsiteX7" fmla="*/ 39382 w 1704764"/>
                  <a:gd name="connsiteY7" fmla="*/ 10300 h 193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764" h="1935537">
                    <a:moveTo>
                      <a:pt x="39382" y="10300"/>
                    </a:moveTo>
                    <a:cubicBezTo>
                      <a:pt x="552952" y="-11816"/>
                      <a:pt x="1138653" y="8689"/>
                      <a:pt x="1688289" y="7883"/>
                    </a:cubicBezTo>
                    <a:lnTo>
                      <a:pt x="1696527" y="1490694"/>
                    </a:lnTo>
                    <a:lnTo>
                      <a:pt x="1704764" y="1894348"/>
                    </a:lnTo>
                    <a:lnTo>
                      <a:pt x="913932" y="1935537"/>
                    </a:lnTo>
                    <a:lnTo>
                      <a:pt x="24246" y="1927300"/>
                    </a:lnTo>
                    <a:lnTo>
                      <a:pt x="21132" y="897570"/>
                    </a:lnTo>
                    <a:cubicBezTo>
                      <a:pt x="15194" y="601813"/>
                      <a:pt x="-32824" y="284747"/>
                      <a:pt x="39382" y="10300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-101600" sx="100000" sy="100000" flip="none" algn="tl"/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자유형 48">
                <a:extLst>
                  <a:ext uri="{FF2B5EF4-FFF2-40B4-BE49-F238E27FC236}">
                    <a16:creationId xmlns:a16="http://schemas.microsoft.com/office/drawing/2014/main" id="{E5C3AA37-B153-46E5-8B40-AAC20A2EDB90}"/>
                  </a:ext>
                </a:extLst>
              </p:cNvPr>
              <p:cNvSpPr/>
              <p:nvPr/>
            </p:nvSpPr>
            <p:spPr>
              <a:xfrm>
                <a:off x="2182298" y="1994731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5B914E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F9BE70-8F92-4441-A522-5E003D6B29CF}"/>
                </a:ext>
              </a:extLst>
            </p:cNvPr>
            <p:cNvGrpSpPr/>
            <p:nvPr/>
          </p:nvGrpSpPr>
          <p:grpSpPr>
            <a:xfrm>
              <a:off x="8393262" y="3797896"/>
              <a:ext cx="2704808" cy="1010640"/>
              <a:chOff x="8400364" y="3797896"/>
              <a:chExt cx="2704808" cy="101064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1FF0E61-99B5-4FEF-A1E4-C027B8F5278D}"/>
                  </a:ext>
                </a:extLst>
              </p:cNvPr>
              <p:cNvGrpSpPr/>
              <p:nvPr/>
            </p:nvGrpSpPr>
            <p:grpSpPr>
              <a:xfrm>
                <a:off x="8400364" y="3797896"/>
                <a:ext cx="2590077" cy="614014"/>
                <a:chOff x="8400364" y="3797896"/>
                <a:chExt cx="2590077" cy="614014"/>
              </a:xfrm>
            </p:grpSpPr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E56B7F1E-F8C6-4D60-8662-DE78BB330DD3}"/>
                    </a:ext>
                  </a:extLst>
                </p:cNvPr>
                <p:cNvSpPr/>
                <p:nvPr/>
              </p:nvSpPr>
              <p:spPr>
                <a:xfrm>
                  <a:off x="8400364" y="3904681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197EF11-207C-4E14-9534-6EEC1A13EB7E}"/>
                    </a:ext>
                  </a:extLst>
                </p:cNvPr>
                <p:cNvSpPr/>
                <p:nvPr/>
              </p:nvSpPr>
              <p:spPr>
                <a:xfrm>
                  <a:off x="8671689" y="3797896"/>
                  <a:ext cx="2318752" cy="614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애인과 데이트 했을 때 활동적인 것을 하고 싶어함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173E613-C028-47F7-A454-4928096D971C}"/>
                  </a:ext>
                </a:extLst>
              </p:cNvPr>
              <p:cNvGrpSpPr/>
              <p:nvPr/>
            </p:nvGrpSpPr>
            <p:grpSpPr>
              <a:xfrm>
                <a:off x="8400364" y="4471521"/>
                <a:ext cx="2704808" cy="337015"/>
                <a:chOff x="8400364" y="4471521"/>
                <a:chExt cx="2704808" cy="337015"/>
              </a:xfrm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AA27D68-2C68-4CEB-92B5-227908BE24DA}"/>
                    </a:ext>
                  </a:extLst>
                </p:cNvPr>
                <p:cNvSpPr txBox="1"/>
                <p:nvPr/>
              </p:nvSpPr>
              <p:spPr>
                <a:xfrm>
                  <a:off x="8671689" y="4471521"/>
                  <a:ext cx="2433483" cy="337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축제 장소 대중 교통 정보 필요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12113D17-2EA0-49B6-8EE3-C8279163B944}"/>
                    </a:ext>
                  </a:extLst>
                </p:cNvPr>
                <p:cNvSpPr/>
                <p:nvPr/>
              </p:nvSpPr>
              <p:spPr>
                <a:xfrm>
                  <a:off x="8400364" y="4587629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0" name="화살표: 아래쪽 149">
              <a:extLst>
                <a:ext uri="{FF2B5EF4-FFF2-40B4-BE49-F238E27FC236}">
                  <a16:creationId xmlns:a16="http://schemas.microsoft.com/office/drawing/2014/main" id="{5A6BACE7-58E2-4116-9F8D-4671E4A397DD}"/>
                </a:ext>
              </a:extLst>
            </p:cNvPr>
            <p:cNvSpPr/>
            <p:nvPr/>
          </p:nvSpPr>
          <p:spPr>
            <a:xfrm>
              <a:off x="9542670" y="5096362"/>
              <a:ext cx="405992" cy="337015"/>
            </a:xfrm>
            <a:prstGeom prst="downArrow">
              <a:avLst/>
            </a:prstGeom>
            <a:solidFill>
              <a:srgbClr val="5B9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9D74364-C334-4562-8A0F-082D35B91E9A}"/>
                </a:ext>
              </a:extLst>
            </p:cNvPr>
            <p:cNvGrpSpPr/>
            <p:nvPr/>
          </p:nvGrpSpPr>
          <p:grpSpPr>
            <a:xfrm>
              <a:off x="8393262" y="5633213"/>
              <a:ext cx="2704808" cy="858240"/>
              <a:chOff x="8386160" y="5557013"/>
              <a:chExt cx="2704808" cy="858240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557CE60-CEAE-4E4A-B3D8-F1682935CC34}"/>
                  </a:ext>
                </a:extLst>
              </p:cNvPr>
              <p:cNvGrpSpPr/>
              <p:nvPr/>
            </p:nvGrpSpPr>
            <p:grpSpPr>
              <a:xfrm>
                <a:off x="8386160" y="5557013"/>
                <a:ext cx="2590077" cy="337015"/>
                <a:chOff x="1022298" y="3889484"/>
                <a:chExt cx="2590077" cy="337015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4EF1327E-73E2-4143-86DF-4FF8B7B5E50C}"/>
                    </a:ext>
                  </a:extLst>
                </p:cNvPr>
                <p:cNvSpPr/>
                <p:nvPr/>
              </p:nvSpPr>
              <p:spPr>
                <a:xfrm>
                  <a:off x="1022298" y="3996269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5F5B76F1-4B27-46AB-8F33-C37E9BF38834}"/>
                    </a:ext>
                  </a:extLst>
                </p:cNvPr>
                <p:cNvSpPr/>
                <p:nvPr/>
              </p:nvSpPr>
              <p:spPr>
                <a:xfrm>
                  <a:off x="1293623" y="3889484"/>
                  <a:ext cx="2318752" cy="3370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체험 활동에 대한 안내 메시지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88918449-3911-4065-A868-BC6678759A05}"/>
                  </a:ext>
                </a:extLst>
              </p:cNvPr>
              <p:cNvGrpSpPr/>
              <p:nvPr/>
            </p:nvGrpSpPr>
            <p:grpSpPr>
              <a:xfrm>
                <a:off x="8386160" y="6078238"/>
                <a:ext cx="2704808" cy="337015"/>
                <a:chOff x="1022298" y="4563109"/>
                <a:chExt cx="2704808" cy="33701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38A5496-A7F5-4D47-9A36-8A4AD6B2B19D}"/>
                    </a:ext>
                  </a:extLst>
                </p:cNvPr>
                <p:cNvSpPr txBox="1"/>
                <p:nvPr/>
              </p:nvSpPr>
              <p:spPr>
                <a:xfrm>
                  <a:off x="1293623" y="4563109"/>
                  <a:ext cx="2433483" cy="337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rgbClr val="333333"/>
                      </a:solidFill>
                      <a:latin typeface="210 나무고딕 R" panose="02020603020101020101" pitchFamily="18" charset="-127"/>
                      <a:ea typeface="210 나무고딕 R" panose="02020603020101020101" pitchFamily="18" charset="-127"/>
                    </a:rPr>
                    <a:t>찾아오시는 길 안내 페이지</a:t>
                  </a:r>
                  <a:endParaRPr lang="en-US" altLang="ko-KR" sz="1200" dirty="0">
                    <a:solidFill>
                      <a:srgbClr val="333333"/>
                    </a:solidFill>
                    <a:latin typeface="210 나무고딕 R" panose="02020603020101020101" pitchFamily="18" charset="-127"/>
                    <a:ea typeface="210 나무고딕 R" panose="02020603020101020101" pitchFamily="18" charset="-127"/>
                  </a:endParaRPr>
                </a:p>
              </p:txBody>
            </p:sp>
            <p:sp>
              <p:nvSpPr>
                <p:cNvPr id="124" name="사각형: 둥근 모서리 123">
                  <a:extLst>
                    <a:ext uri="{FF2B5EF4-FFF2-40B4-BE49-F238E27FC236}">
                      <a16:creationId xmlns:a16="http://schemas.microsoft.com/office/drawing/2014/main" id="{D9CC1809-065C-4584-900E-C28D9543D375}"/>
                    </a:ext>
                  </a:extLst>
                </p:cNvPr>
                <p:cNvSpPr/>
                <p:nvPr/>
              </p:nvSpPr>
              <p:spPr>
                <a:xfrm>
                  <a:off x="1022298" y="4679217"/>
                  <a:ext cx="171450" cy="178228"/>
                </a:xfrm>
                <a:prstGeom prst="roundRect">
                  <a:avLst/>
                </a:prstGeom>
                <a:solidFill>
                  <a:srgbClr val="5B914E"/>
                </a:solidFill>
                <a:ln>
                  <a:solidFill>
                    <a:srgbClr val="5B91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77660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1961</Words>
  <Application>Microsoft Office PowerPoint</Application>
  <PresentationFormat>와이드스크린</PresentationFormat>
  <Paragraphs>564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210 나무고딕 B</vt:lpstr>
      <vt:lpstr>210 나무고딕 R</vt:lpstr>
      <vt:lpstr>210 나무굴림 B</vt:lpstr>
      <vt:lpstr>210 파프리카 B</vt:lpstr>
      <vt:lpstr>210 나무고딕 L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지원</cp:lastModifiedBy>
  <cp:revision>90</cp:revision>
  <dcterms:created xsi:type="dcterms:W3CDTF">2020-10-01T01:25:49Z</dcterms:created>
  <dcterms:modified xsi:type="dcterms:W3CDTF">2021-11-08T07:05:31Z</dcterms:modified>
</cp:coreProperties>
</file>